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48" r:id="rId2"/>
  </p:sldMasterIdLst>
  <p:notesMasterIdLst>
    <p:notesMasterId r:id="rId51"/>
  </p:notesMasterIdLst>
  <p:handoutMasterIdLst>
    <p:handoutMasterId r:id="rId52"/>
  </p:handoutMasterIdLst>
  <p:sldIdLst>
    <p:sldId id="455" r:id="rId3"/>
    <p:sldId id="456" r:id="rId4"/>
    <p:sldId id="461" r:id="rId5"/>
    <p:sldId id="462" r:id="rId6"/>
    <p:sldId id="506" r:id="rId7"/>
    <p:sldId id="507" r:id="rId8"/>
    <p:sldId id="508" r:id="rId9"/>
    <p:sldId id="466" r:id="rId10"/>
    <p:sldId id="467" r:id="rId11"/>
    <p:sldId id="468" r:id="rId12"/>
    <p:sldId id="509" r:id="rId13"/>
    <p:sldId id="500" r:id="rId14"/>
    <p:sldId id="470" r:id="rId15"/>
    <p:sldId id="474" r:id="rId16"/>
    <p:sldId id="475" r:id="rId17"/>
    <p:sldId id="476" r:id="rId18"/>
    <p:sldId id="477" r:id="rId19"/>
    <p:sldId id="478" r:id="rId20"/>
    <p:sldId id="480" r:id="rId21"/>
    <p:sldId id="479" r:id="rId22"/>
    <p:sldId id="510" r:id="rId23"/>
    <p:sldId id="502" r:id="rId24"/>
    <p:sldId id="482" r:id="rId25"/>
    <p:sldId id="483" r:id="rId26"/>
    <p:sldId id="484" r:id="rId27"/>
    <p:sldId id="485" r:id="rId28"/>
    <p:sldId id="486" r:id="rId29"/>
    <p:sldId id="503" r:id="rId30"/>
    <p:sldId id="504" r:id="rId31"/>
    <p:sldId id="505" r:id="rId32"/>
    <p:sldId id="501" r:id="rId33"/>
    <p:sldId id="489" r:id="rId34"/>
    <p:sldId id="490" r:id="rId35"/>
    <p:sldId id="471" r:id="rId36"/>
    <p:sldId id="488" r:id="rId37"/>
    <p:sldId id="472" r:id="rId38"/>
    <p:sldId id="491" r:id="rId39"/>
    <p:sldId id="473" r:id="rId40"/>
    <p:sldId id="492" r:id="rId41"/>
    <p:sldId id="493" r:id="rId42"/>
    <p:sldId id="494" r:id="rId43"/>
    <p:sldId id="495" r:id="rId44"/>
    <p:sldId id="496" r:id="rId45"/>
    <p:sldId id="497" r:id="rId46"/>
    <p:sldId id="498" r:id="rId47"/>
    <p:sldId id="499" r:id="rId48"/>
    <p:sldId id="459" r:id="rId49"/>
    <p:sldId id="460" r:id="rId50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Kollmannsberger" initials="SK" lastIdx="22" clrIdx="0">
    <p:extLst>
      <p:ext uri="{19B8F6BF-5375-455C-9EA6-DF929625EA0E}">
        <p15:presenceInfo xmlns:p15="http://schemas.microsoft.com/office/powerpoint/2012/main" userId="2fc774831f4473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CA44A-33ED-44ED-B039-616EC25DF3F7}" v="7" dt="2022-04-12T10:26:28.28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6683" autoAdjust="0"/>
  </p:normalViewPr>
  <p:slideViewPr>
    <p:cSldViewPr snapToGrid="0">
      <p:cViewPr varScale="1">
        <p:scale>
          <a:sx n="134" d="100"/>
          <a:sy n="134" d="100"/>
        </p:scale>
        <p:origin x="1170" y="108"/>
      </p:cViewPr>
      <p:guideLst>
        <p:guide orient="horz" pos="2164"/>
        <p:guide pos="2880"/>
        <p:guide orient="horz" pos="30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llmannsberger, Stefan" userId="33bc9b04-ebde-45a7-8cb5-2c13f1aad7eb" providerId="ADAL" clId="{101CA44A-33ED-44ED-B039-616EC25DF3F7}"/>
    <pc:docChg chg="undo redo custSel addSld delSld modSld sldOrd modMainMaster">
      <pc:chgData name="Kollmannsberger, Stefan" userId="33bc9b04-ebde-45a7-8cb5-2c13f1aad7eb" providerId="ADAL" clId="{101CA44A-33ED-44ED-B039-616EC25DF3F7}" dt="2022-05-02T13:35:49.895" v="8965" actId="313"/>
      <pc:docMkLst>
        <pc:docMk/>
      </pc:docMkLst>
      <pc:sldChg chg="addSp modSp mod modAnim chgLayout">
        <pc:chgData name="Kollmannsberger, Stefan" userId="33bc9b04-ebde-45a7-8cb5-2c13f1aad7eb" providerId="ADAL" clId="{101CA44A-33ED-44ED-B039-616EC25DF3F7}" dt="2022-05-02T13:09:49.237" v="8627"/>
        <pc:sldMkLst>
          <pc:docMk/>
          <pc:sldMk cId="2141348576" sldId="428"/>
        </pc:sldMkLst>
        <pc:spChg chg="mod ord">
          <ac:chgData name="Kollmannsberger, Stefan" userId="33bc9b04-ebde-45a7-8cb5-2c13f1aad7eb" providerId="ADAL" clId="{101CA44A-33ED-44ED-B039-616EC25DF3F7}" dt="2022-05-02T13:08:20.077" v="8617" actId="20577"/>
          <ac:spMkLst>
            <pc:docMk/>
            <pc:sldMk cId="2141348576" sldId="428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5" creationId="{E7FC2BD9-D45F-4312-A9A5-3A7CBA88F175}"/>
          </ac:spMkLst>
        </pc:spChg>
        <pc:spChg chg="mod">
          <ac:chgData name="Kollmannsberger, Stefan" userId="33bc9b04-ebde-45a7-8cb5-2c13f1aad7eb" providerId="ADAL" clId="{101CA44A-33ED-44ED-B039-616EC25DF3F7}" dt="2022-05-02T13:08:51.481" v="8621" actId="164"/>
          <ac:spMkLst>
            <pc:docMk/>
            <pc:sldMk cId="2141348576" sldId="428"/>
            <ac:spMk id="7" creationId="{00000000-0000-0000-0000-000000000000}"/>
          </ac:spMkLst>
        </pc:spChg>
        <pc:grpChg chg="add mod">
          <ac:chgData name="Kollmannsberger, Stefan" userId="33bc9b04-ebde-45a7-8cb5-2c13f1aad7eb" providerId="ADAL" clId="{101CA44A-33ED-44ED-B039-616EC25DF3F7}" dt="2022-05-02T13:08:51.481" v="8621" actId="164"/>
          <ac:grpSpMkLst>
            <pc:docMk/>
            <pc:sldMk cId="2141348576" sldId="428"/>
            <ac:grpSpMk id="4" creationId="{EEA4457D-B1EF-4B47-704B-C7D297A0D068}"/>
          </ac:grpSpMkLst>
        </pc:grpChg>
        <pc:picChg chg="mod">
          <ac:chgData name="Kollmannsberger, Stefan" userId="33bc9b04-ebde-45a7-8cb5-2c13f1aad7eb" providerId="ADAL" clId="{101CA44A-33ED-44ED-B039-616EC25DF3F7}" dt="2022-05-02T13:08:51.481" v="8621" actId="164"/>
          <ac:picMkLst>
            <pc:docMk/>
            <pc:sldMk cId="2141348576" sldId="428"/>
            <ac:picMk id="1026" creationId="{00000000-0000-0000-0000-000000000000}"/>
          </ac:picMkLst>
        </pc:picChg>
      </pc:sldChg>
      <pc:sldChg chg="modSp mod modAnim chgLayout">
        <pc:chgData name="Kollmannsberger, Stefan" userId="33bc9b04-ebde-45a7-8cb5-2c13f1aad7eb" providerId="ADAL" clId="{101CA44A-33ED-44ED-B039-616EC25DF3F7}" dt="2022-05-02T13:10:54.630" v="8630"/>
        <pc:sldMkLst>
          <pc:docMk/>
          <pc:sldMk cId="2246344052" sldId="452"/>
        </pc:sldMkLst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5" creationId="{E7FC2BD9-D45F-4312-A9A5-3A7CBA88F175}"/>
          </ac:spMkLst>
        </pc:spChg>
      </pc:sldChg>
      <pc:sldChg chg="addSp modSp mod modAnim chgLayout">
        <pc:chgData name="Kollmannsberger, Stefan" userId="33bc9b04-ebde-45a7-8cb5-2c13f1aad7eb" providerId="ADAL" clId="{101CA44A-33ED-44ED-B039-616EC25DF3F7}" dt="2022-05-02T13:12:19.812" v="8641"/>
        <pc:sldMkLst>
          <pc:docMk/>
          <pc:sldMk cId="313371543" sldId="453"/>
        </pc:sldMkLst>
        <pc:spChg chg="mod ord">
          <ac:chgData name="Kollmannsberger, Stefan" userId="33bc9b04-ebde-45a7-8cb5-2c13f1aad7eb" providerId="ADAL" clId="{101CA44A-33ED-44ED-B039-616EC25DF3F7}" dt="2022-05-02T13:11:59.540" v="8638" actId="33524"/>
          <ac:spMkLst>
            <pc:docMk/>
            <pc:sldMk cId="313371543" sldId="453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3:11:48.038" v="8637" actId="20577"/>
          <ac:spMkLst>
            <pc:docMk/>
            <pc:sldMk cId="313371543" sldId="453"/>
            <ac:spMk id="8" creationId="{7CB0A532-5A1E-462E-A4B2-3680C753FFCE}"/>
          </ac:spMkLst>
        </pc:spChg>
        <pc:graphicFrameChg chg="mod">
          <ac:chgData name="Kollmannsberger, Stefan" userId="33bc9b04-ebde-45a7-8cb5-2c13f1aad7eb" providerId="ADAL" clId="{101CA44A-33ED-44ED-B039-616EC25DF3F7}" dt="2022-04-12T10:44:19.269" v="1552" actId="1035"/>
          <ac:graphicFrameMkLst>
            <pc:docMk/>
            <pc:sldMk cId="313371543" sldId="453"/>
            <ac:graphicFrameMk id="4" creationId="{00000000-0000-0000-0000-000000000000}"/>
          </ac:graphicFrameMkLst>
        </pc:graphicFrameChg>
        <pc:graphicFrameChg chg="mod">
          <ac:chgData name="Kollmannsberger, Stefan" userId="33bc9b04-ebde-45a7-8cb5-2c13f1aad7eb" providerId="ADAL" clId="{101CA44A-33ED-44ED-B039-616EC25DF3F7}" dt="2022-05-02T13:11:18.175" v="8631" actId="1076"/>
          <ac:graphicFrameMkLst>
            <pc:docMk/>
            <pc:sldMk cId="313371543" sldId="453"/>
            <ac:graphicFrameMk id="7" creationId="{00000000-0000-0000-0000-000000000000}"/>
          </ac:graphicFrameMkLst>
        </pc:graphicFrameChg>
      </pc:sldChg>
      <pc:sldChg chg="addSp delSp modSp mod modAnim chgLayout">
        <pc:chgData name="Kollmannsberger, Stefan" userId="33bc9b04-ebde-45a7-8cb5-2c13f1aad7eb" providerId="ADAL" clId="{101CA44A-33ED-44ED-B039-616EC25DF3F7}" dt="2022-05-02T13:18:02.594" v="8729"/>
        <pc:sldMkLst>
          <pc:docMk/>
          <pc:sldMk cId="2344004794" sldId="454"/>
        </pc:sldMkLst>
        <pc:spChg chg="del mod ord">
          <ac:chgData name="Kollmannsberger, Stefan" userId="33bc9b04-ebde-45a7-8cb5-2c13f1aad7eb" providerId="ADAL" clId="{101CA44A-33ED-44ED-B039-616EC25DF3F7}" dt="2022-04-12T13:31:26.772" v="4450" actId="478"/>
          <ac:spMkLst>
            <pc:docMk/>
            <pc:sldMk cId="2344004794" sldId="454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12:42:48.786" v="2406" actId="20577"/>
          <ac:spMkLst>
            <pc:docMk/>
            <pc:sldMk cId="2344004794" sldId="454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7:28.140" v="351" actId="700"/>
          <ac:spMkLst>
            <pc:docMk/>
            <pc:sldMk cId="2344004794" sldId="454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2:52:01.597" v="2500"/>
          <ac:spMkLst>
            <pc:docMk/>
            <pc:sldMk cId="2344004794" sldId="454"/>
            <ac:spMk id="7" creationId="{0F02EB60-7FD4-4CB9-882C-FA0B3102DFAD}"/>
          </ac:spMkLst>
        </pc:spChg>
        <pc:spChg chg="add mod">
          <ac:chgData name="Kollmannsberger, Stefan" userId="33bc9b04-ebde-45a7-8cb5-2c13f1aad7eb" providerId="ADAL" clId="{101CA44A-33ED-44ED-B039-616EC25DF3F7}" dt="2022-04-12T13:16:27.045" v="3963" actId="1038"/>
          <ac:spMkLst>
            <pc:docMk/>
            <pc:sldMk cId="2344004794" sldId="454"/>
            <ac:spMk id="8" creationId="{A14B764C-066C-4457-B3E1-D49132BE0FC1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9" creationId="{9A4A54E0-6C80-ABA3-1393-44F8617DFD94}"/>
          </ac:spMkLst>
        </pc:spChg>
        <pc:spChg chg="add del mod">
          <ac:chgData name="Kollmannsberger, Stefan" userId="33bc9b04-ebde-45a7-8cb5-2c13f1aad7eb" providerId="ADAL" clId="{101CA44A-33ED-44ED-B039-616EC25DF3F7}" dt="2022-04-12T13:31:28.316" v="4451" actId="478"/>
          <ac:spMkLst>
            <pc:docMk/>
            <pc:sldMk cId="2344004794" sldId="454"/>
            <ac:spMk id="10" creationId="{9D87B0C6-B7A4-4473-B661-AD576D31C28C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11" creationId="{472FF738-2B66-4865-AA29-8FA3DFEB34CC}"/>
          </ac:spMkLst>
        </pc:spChg>
        <pc:grpChg chg="add mod">
          <ac:chgData name="Kollmannsberger, Stefan" userId="33bc9b04-ebde-45a7-8cb5-2c13f1aad7eb" providerId="ADAL" clId="{101CA44A-33ED-44ED-B039-616EC25DF3F7}" dt="2022-05-02T13:03:56.528" v="8578" actId="1076"/>
          <ac:grpSpMkLst>
            <pc:docMk/>
            <pc:sldMk cId="2344004794" sldId="454"/>
            <ac:grpSpMk id="2" creationId="{5C47226D-BBE1-F02C-16F6-980765C0FDD1}"/>
          </ac:grpSpMkLst>
        </pc:grpChg>
        <pc:graphicFrameChg chg="mod">
          <ac:chgData name="Kollmannsberger, Stefan" userId="33bc9b04-ebde-45a7-8cb5-2c13f1aad7eb" providerId="ADAL" clId="{101CA44A-33ED-44ED-B039-616EC25DF3F7}" dt="2022-05-02T13:03:41.336" v="8576" actId="14100"/>
          <ac:graphicFrameMkLst>
            <pc:docMk/>
            <pc:sldMk cId="2344004794" sldId="454"/>
            <ac:graphicFrameMk id="6" creationId="{00000000-0000-0000-0000-000000000000}"/>
          </ac:graphicFrameMkLst>
        </pc:graphicFrameChg>
        <pc:picChg chg="add mod">
          <ac:chgData name="Kollmannsberger, Stefan" userId="33bc9b04-ebde-45a7-8cb5-2c13f1aad7eb" providerId="ADAL" clId="{101CA44A-33ED-44ED-B039-616EC25DF3F7}" dt="2022-05-02T13:03:56.528" v="8578" actId="1076"/>
          <ac:picMkLst>
            <pc:docMk/>
            <pc:sldMk cId="2344004794" sldId="454"/>
            <ac:picMk id="4100" creationId="{47AF51EF-72A5-3D86-303E-54E8163B880B}"/>
          </ac:picMkLst>
        </pc:picChg>
      </pc:sldChg>
      <pc:sldChg chg="addSp delSp modSp mod modAnim chgLayout modNotesTx">
        <pc:chgData name="Kollmannsberger, Stefan" userId="33bc9b04-ebde-45a7-8cb5-2c13f1aad7eb" providerId="ADAL" clId="{101CA44A-33ED-44ED-B039-616EC25DF3F7}" dt="2022-05-02T13:27:23.696" v="8901" actId="313"/>
        <pc:sldMkLst>
          <pc:docMk/>
          <pc:sldMk cId="267222439" sldId="455"/>
        </pc:sldMkLst>
        <pc:spChg chg="mod ord">
          <ac:chgData name="Kollmannsberger, Stefan" userId="33bc9b04-ebde-45a7-8cb5-2c13f1aad7eb" providerId="ADAL" clId="{101CA44A-33ED-44ED-B039-616EC25DF3F7}" dt="2022-04-12T13:22:03.084" v="4316" actId="20577"/>
          <ac:spMkLst>
            <pc:docMk/>
            <pc:sldMk cId="267222439" sldId="455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3:49:22.558" v="5038" actId="207"/>
          <ac:spMkLst>
            <pc:docMk/>
            <pc:sldMk cId="267222439" sldId="455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12:09.960" v="3600" actId="700"/>
          <ac:spMkLst>
            <pc:docMk/>
            <pc:sldMk cId="267222439" sldId="455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20:05.936" v="4169" actId="478"/>
          <ac:spMkLst>
            <pc:docMk/>
            <pc:sldMk cId="267222439" sldId="455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12T13:19:40.689" v="4167" actId="1036"/>
          <ac:spMkLst>
            <pc:docMk/>
            <pc:sldMk cId="267222439" sldId="455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4-30T14:05:09.411" v="5454" actId="1076"/>
          <ac:spMkLst>
            <pc:docMk/>
            <pc:sldMk cId="267222439" sldId="455"/>
            <ac:spMk id="8" creationId="{FD5D0DED-6C52-42F9-AA45-30E40EE807CB}"/>
          </ac:spMkLst>
        </pc:spChg>
        <pc:graphicFrameChg chg="del mod">
          <ac:chgData name="Kollmannsberger, Stefan" userId="33bc9b04-ebde-45a7-8cb5-2c13f1aad7eb" providerId="ADAL" clId="{101CA44A-33ED-44ED-B039-616EC25DF3F7}" dt="2022-04-12T13:24:57.463" v="4415" actId="478"/>
          <ac:graphicFrameMkLst>
            <pc:docMk/>
            <pc:sldMk cId="267222439" sldId="455"/>
            <ac:graphicFrameMk id="5" creationId="{00000000-0000-0000-0000-000000000000}"/>
          </ac:graphicFrameMkLst>
        </pc:graphicFrameChg>
        <pc:picChg chg="add mod ord">
          <ac:chgData name="Kollmannsberger, Stefan" userId="33bc9b04-ebde-45a7-8cb5-2c13f1aad7eb" providerId="ADAL" clId="{101CA44A-33ED-44ED-B039-616EC25DF3F7}" dt="2022-04-30T14:04:38.240" v="5427" actId="1076"/>
          <ac:picMkLst>
            <pc:docMk/>
            <pc:sldMk cId="267222439" sldId="455"/>
            <ac:picMk id="9" creationId="{017E02A7-A8F2-4A5C-8595-BFE9F2DDA3CF}"/>
          </ac:picMkLst>
        </pc:picChg>
        <pc:picChg chg="add del">
          <ac:chgData name="Kollmannsberger, Stefan" userId="33bc9b04-ebde-45a7-8cb5-2c13f1aad7eb" providerId="ADAL" clId="{101CA44A-33ED-44ED-B039-616EC25DF3F7}" dt="2022-04-12T13:25:58.394" v="4423" actId="22"/>
          <ac:picMkLst>
            <pc:docMk/>
            <pc:sldMk cId="267222439" sldId="455"/>
            <ac:picMk id="11" creationId="{8A0F2119-5425-4A5D-8F85-883687AC51D3}"/>
          </ac:picMkLst>
        </pc:picChg>
        <pc:picChg chg="add del">
          <ac:chgData name="Kollmannsberger, Stefan" userId="33bc9b04-ebde-45a7-8cb5-2c13f1aad7eb" providerId="ADAL" clId="{101CA44A-33ED-44ED-B039-616EC25DF3F7}" dt="2022-04-12T13:26:03.019" v="4425" actId="22"/>
          <ac:picMkLst>
            <pc:docMk/>
            <pc:sldMk cId="267222439" sldId="455"/>
            <ac:picMk id="13" creationId="{5F2128FD-C203-4E84-AFE5-09AC983C6210}"/>
          </ac:picMkLst>
        </pc:picChg>
      </pc:sldChg>
      <pc:sldChg chg="addSp delSp modSp mod modAnim chgLayout">
        <pc:chgData name="Kollmannsberger, Stefan" userId="33bc9b04-ebde-45a7-8cb5-2c13f1aad7eb" providerId="ADAL" clId="{101CA44A-33ED-44ED-B039-616EC25DF3F7}" dt="2022-05-02T13:27:49.795" v="8902"/>
        <pc:sldMkLst>
          <pc:docMk/>
          <pc:sldMk cId="657115825" sldId="456"/>
        </pc:sldMkLst>
        <pc:spChg chg="mod ord">
          <ac:chgData name="Kollmannsberger, Stefan" userId="33bc9b04-ebde-45a7-8cb5-2c13f1aad7eb" providerId="ADAL" clId="{101CA44A-33ED-44ED-B039-616EC25DF3F7}" dt="2022-04-30T14:08:29.493" v="5584" actId="20577"/>
          <ac:spMkLst>
            <pc:docMk/>
            <pc:sldMk cId="657115825" sldId="456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4:05:39.144" v="5460" actId="20577"/>
          <ac:spMkLst>
            <pc:docMk/>
            <pc:sldMk cId="657115825" sldId="456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30:22.722" v="4434" actId="700"/>
          <ac:spMkLst>
            <pc:docMk/>
            <pc:sldMk cId="657115825" sldId="456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35:08.500" v="4543" actId="478"/>
          <ac:spMkLst>
            <pc:docMk/>
            <pc:sldMk cId="657115825" sldId="456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30T14:17:54.696" v="5800" actId="14100"/>
          <ac:spMkLst>
            <pc:docMk/>
            <pc:sldMk cId="657115825" sldId="456"/>
            <ac:spMk id="14" creationId="{EDC2EA70-6F99-4FD8-99F3-4CC99F63E76E}"/>
          </ac:spMkLst>
        </pc:spChg>
        <pc:picChg chg="add mod or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6" creationId="{DE7EBD97-CC9E-4249-AC31-F83ED732AE8F}"/>
          </ac:picMkLst>
        </pc:picChg>
        <pc:picChg chg="add mod">
          <ac:chgData name="Kollmannsberger, Stefan" userId="33bc9b04-ebde-45a7-8cb5-2c13f1aad7eb" providerId="ADAL" clId="{101CA44A-33ED-44ED-B039-616EC25DF3F7}" dt="2022-04-30T14:18:51.615" v="5944" actId="1038"/>
          <ac:picMkLst>
            <pc:docMk/>
            <pc:sldMk cId="657115825" sldId="456"/>
            <ac:picMk id="8" creationId="{9AD8CB03-E795-4EFA-AC55-81FC83746ADF}"/>
          </ac:picMkLst>
        </pc:picChg>
        <pc:picChg chg="add del mod">
          <ac:chgData name="Kollmannsberger, Stefan" userId="33bc9b04-ebde-45a7-8cb5-2c13f1aad7eb" providerId="ADAL" clId="{101CA44A-33ED-44ED-B039-616EC25DF3F7}" dt="2022-04-30T14:17:30.856" v="5784" actId="478"/>
          <ac:picMkLst>
            <pc:docMk/>
            <pc:sldMk cId="657115825" sldId="456"/>
            <ac:picMk id="10" creationId="{D73311D7-CE65-42E4-A3BF-519D653D84D5}"/>
          </ac:picMkLst>
        </pc:picChg>
        <pc:picChg chg="add mo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12" creationId="{C86A6D25-2735-4951-87E2-BEE3E14AA159}"/>
          </ac:picMkLst>
        </pc:picChg>
      </pc:sldChg>
      <pc:sldChg chg="addSp delSp modSp add mod ord modAnim chgLayout">
        <pc:chgData name="Kollmannsberger, Stefan" userId="33bc9b04-ebde-45a7-8cb5-2c13f1aad7eb" providerId="ADAL" clId="{101CA44A-33ED-44ED-B039-616EC25DF3F7}" dt="2022-05-02T13:15:23.635" v="8661"/>
        <pc:sldMkLst>
          <pc:docMk/>
          <pc:sldMk cId="402797165" sldId="457"/>
        </pc:sldMkLst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6" creationId="{C2DF57FD-DA61-DAB7-9019-CAEF33FB97A2}"/>
          </ac:spMkLst>
        </pc:spChg>
        <pc:spChg chg="add del mod">
          <ac:chgData name="Kollmannsberger, Stefan" userId="33bc9b04-ebde-45a7-8cb5-2c13f1aad7eb" providerId="ADAL" clId="{101CA44A-33ED-44ED-B039-616EC25DF3F7}" dt="2022-05-02T12:47:34.023" v="8315" actId="478"/>
          <ac:spMkLst>
            <pc:docMk/>
            <pc:sldMk cId="402797165" sldId="457"/>
            <ac:spMk id="7" creationId="{A18DBE60-70A3-4DED-A6E3-15E209DB59D4}"/>
          </ac:spMkLst>
        </pc:spChg>
        <pc:spChg chg="add del mod">
          <ac:chgData name="Kollmannsberger, Stefan" userId="33bc9b04-ebde-45a7-8cb5-2c13f1aad7eb" providerId="ADAL" clId="{101CA44A-33ED-44ED-B039-616EC25DF3F7}" dt="2022-04-12T08:34:50.516" v="83" actId="478"/>
          <ac:spMkLst>
            <pc:docMk/>
            <pc:sldMk cId="402797165" sldId="457"/>
            <ac:spMk id="8" creationId="{FCD8C5FA-8712-47FE-B141-BA6728837825}"/>
          </ac:spMkLst>
        </pc:spChg>
        <pc:spChg chg="add del mod">
          <ac:chgData name="Kollmannsberger, Stefan" userId="33bc9b04-ebde-45a7-8cb5-2c13f1aad7eb" providerId="ADAL" clId="{101CA44A-33ED-44ED-B039-616EC25DF3F7}" dt="2022-04-12T08:42:34.535" v="236" actId="478"/>
          <ac:spMkLst>
            <pc:docMk/>
            <pc:sldMk cId="402797165" sldId="457"/>
            <ac:spMk id="10" creationId="{97F8A841-3A4A-42E4-8231-E6488D775078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11" creationId="{5BF13930-5677-87FD-1BF6-7374F206DD2D}"/>
          </ac:spMkLst>
        </pc:spChg>
        <pc:spChg chg="add del mod">
          <ac:chgData name="Kollmannsberger, Stefan" userId="33bc9b04-ebde-45a7-8cb5-2c13f1aad7eb" providerId="ADAL" clId="{101CA44A-33ED-44ED-B039-616EC25DF3F7}" dt="2022-05-02T12:47:45.187" v="8320" actId="478"/>
          <ac:spMkLst>
            <pc:docMk/>
            <pc:sldMk cId="402797165" sldId="457"/>
            <ac:spMk id="13" creationId="{BCC6226C-7EB5-4A76-979B-E9985FBC3C1B}"/>
          </ac:spMkLst>
        </pc:spChg>
        <pc:graphicFrameChg chg="del">
          <ac:chgData name="Kollmannsberger, Stefan" userId="33bc9b04-ebde-45a7-8cb5-2c13f1aad7eb" providerId="ADAL" clId="{101CA44A-33ED-44ED-B039-616EC25DF3F7}" dt="2022-04-12T08:31:21.873" v="73" actId="478"/>
          <ac:graphicFrameMkLst>
            <pc:docMk/>
            <pc:sldMk cId="402797165" sldId="457"/>
            <ac:graphicFrameMk id="4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1:52.693" v="8397" actId="1076"/>
          <ac:graphicFrameMkLst>
            <pc:docMk/>
            <pc:sldMk cId="402797165" sldId="457"/>
            <ac:graphicFrameMk id="4" creationId="{87A6DD08-00B9-4491-2A74-E53D1215F539}"/>
          </ac:graphicFrameMkLst>
        </pc:graphicFrameChg>
        <pc:graphicFrameChg chg="del">
          <ac:chgData name="Kollmannsberger, Stefan" userId="33bc9b04-ebde-45a7-8cb5-2c13f1aad7eb" providerId="ADAL" clId="{101CA44A-33ED-44ED-B039-616EC25DF3F7}" dt="2022-04-12T08:31:26.289" v="74" actId="478"/>
          <ac:graphicFrameMkLst>
            <pc:docMk/>
            <pc:sldMk cId="402797165" sldId="457"/>
            <ac:graphicFrameMk id="7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0:57.804" v="8366" actId="1076"/>
          <ac:graphicFrameMkLst>
            <pc:docMk/>
            <pc:sldMk cId="402797165" sldId="457"/>
            <ac:graphicFrameMk id="8" creationId="{DA47B647-4B6D-BFA1-3F24-96EDF74A2629}"/>
          </ac:graphicFrameMkLst>
        </pc:graphicFrameChg>
        <pc:picChg chg="add del">
          <ac:chgData name="Kollmannsberger, Stefan" userId="33bc9b04-ebde-45a7-8cb5-2c13f1aad7eb" providerId="ADAL" clId="{101CA44A-33ED-44ED-B039-616EC25DF3F7}" dt="2022-04-12T10:26:19.200" v="403" actId="478"/>
          <ac:picMkLst>
            <pc:docMk/>
            <pc:sldMk cId="402797165" sldId="457"/>
            <ac:picMk id="6" creationId="{F3F00B86-59D9-401E-8384-D41362BA076F}"/>
          </ac:picMkLst>
        </pc:picChg>
        <pc:picChg chg="add del mod">
          <ac:chgData name="Kollmannsberger, Stefan" userId="33bc9b04-ebde-45a7-8cb5-2c13f1aad7eb" providerId="ADAL" clId="{101CA44A-33ED-44ED-B039-616EC25DF3F7}" dt="2022-05-02T12:45:41.413" v="8251" actId="478"/>
          <ac:picMkLst>
            <pc:docMk/>
            <pc:sldMk cId="402797165" sldId="457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2:51:06.876" v="8370" actId="1076"/>
          <ac:picMkLst>
            <pc:docMk/>
            <pc:sldMk cId="402797165" sldId="457"/>
            <ac:picMk id="1026" creationId="{C3532903-9C4B-829B-DC9F-697B3E2BE656}"/>
          </ac:picMkLst>
        </pc:picChg>
        <pc:picChg chg="add">
          <ac:chgData name="Kollmannsberger, Stefan" userId="33bc9b04-ebde-45a7-8cb5-2c13f1aad7eb" providerId="ADAL" clId="{101CA44A-33ED-44ED-B039-616EC25DF3F7}" dt="2022-05-02T12:51:44.567" v="8396"/>
          <ac:picMkLst>
            <pc:docMk/>
            <pc:sldMk cId="402797165" sldId="457"/>
            <ac:picMk id="1028" creationId="{11E775DA-0C8D-9738-9A9F-A40493D6ECD4}"/>
          </ac:picMkLst>
        </pc:picChg>
        <pc:picChg chg="add del mod">
          <ac:chgData name="Kollmannsberger, Stefan" userId="33bc9b04-ebde-45a7-8cb5-2c13f1aad7eb" providerId="ADAL" clId="{101CA44A-33ED-44ED-B039-616EC25DF3F7}" dt="2022-05-02T12:53:43.583" v="8400"/>
          <ac:picMkLst>
            <pc:docMk/>
            <pc:sldMk cId="402797165" sldId="457"/>
            <ac:picMk id="1030" creationId="{A0D986A4-07A6-2C0B-09D0-8721C5A8C503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5-02T13:17:22.575" v="8725"/>
        <pc:sldMkLst>
          <pc:docMk/>
          <pc:sldMk cId="4058277212" sldId="458"/>
        </pc:sldMkLst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2" creationId="{8D26780F-0988-438B-A234-333AC641C96E}"/>
          </ac:spMkLst>
        </pc:spChg>
        <pc:spChg chg="del mod ord">
          <ac:chgData name="Kollmannsberger, Stefan" userId="33bc9b04-ebde-45a7-8cb5-2c13f1aad7eb" providerId="ADAL" clId="{101CA44A-33ED-44ED-B039-616EC25DF3F7}" dt="2022-05-02T13:17:19.520" v="8723" actId="478"/>
          <ac:spMkLst>
            <pc:docMk/>
            <pc:sldMk cId="4058277212" sldId="45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5-02T13:17:22.260" v="8724" actId="478"/>
          <ac:spMkLst>
            <pc:docMk/>
            <pc:sldMk cId="4058277212" sldId="458"/>
            <ac:spMk id="7" creationId="{C956F3E8-B861-7E07-805A-BC024808EAE8}"/>
          </ac:spMkLst>
        </pc:spChg>
        <pc:spChg chg="add mod">
          <ac:chgData name="Kollmannsberger, Stefan" userId="33bc9b04-ebde-45a7-8cb5-2c13f1aad7eb" providerId="ADAL" clId="{101CA44A-33ED-44ED-B039-616EC25DF3F7}" dt="2022-05-02T13:17:22.575" v="8725"/>
          <ac:spMkLst>
            <pc:docMk/>
            <pc:sldMk cId="4058277212" sldId="458"/>
            <ac:spMk id="9" creationId="{D2671C95-295D-02EE-FC35-F55BCFE6C061}"/>
          </ac:spMkLst>
        </pc:spChg>
        <pc:spChg chg="mod">
          <ac:chgData name="Kollmannsberger, Stefan" userId="33bc9b04-ebde-45a7-8cb5-2c13f1aad7eb" providerId="ADAL" clId="{101CA44A-33ED-44ED-B039-616EC25DF3F7}" dt="2022-04-12T08:46:57.034" v="349" actId="1037"/>
          <ac:spMkLst>
            <pc:docMk/>
            <pc:sldMk cId="4058277212" sldId="458"/>
            <ac:spMk id="10" creationId="{97F8A841-3A4A-42E4-8231-E6488D775078}"/>
          </ac:spMkLst>
        </pc:spChg>
        <pc:picChg chg="add mod">
          <ac:chgData name="Kollmannsberger, Stefan" userId="33bc9b04-ebde-45a7-8cb5-2c13f1aad7eb" providerId="ADAL" clId="{101CA44A-33ED-44ED-B039-616EC25DF3F7}" dt="2022-04-12T08:46:50.802" v="335" actId="1035"/>
          <ac:picMkLst>
            <pc:docMk/>
            <pc:sldMk cId="4058277212" sldId="458"/>
            <ac:picMk id="6" creationId="{6E040ADB-369C-4CAE-A038-EA4AC69B3662}"/>
          </ac:picMkLst>
        </pc:picChg>
        <pc:picChg chg="del">
          <ac:chgData name="Kollmannsberger, Stefan" userId="33bc9b04-ebde-45a7-8cb5-2c13f1aad7eb" providerId="ADAL" clId="{101CA44A-33ED-44ED-B039-616EC25DF3F7}" dt="2022-04-12T08:40:23.267" v="111" actId="478"/>
          <ac:picMkLst>
            <pc:docMk/>
            <pc:sldMk cId="4058277212" sldId="458"/>
            <ac:picMk id="12" creationId="{CAB6BDE8-2261-4D52-92C1-447FAC7BFB5E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4-12T10:35:13.129" v="606" actId="20577"/>
        <pc:sldMkLst>
          <pc:docMk/>
          <pc:sldMk cId="1962228168" sldId="459"/>
        </pc:sldMkLst>
        <pc:spChg chg="del mod ord">
          <ac:chgData name="Kollmannsberger, Stefan" userId="33bc9b04-ebde-45a7-8cb5-2c13f1aad7eb" providerId="ADAL" clId="{101CA44A-33ED-44ED-B039-616EC25DF3F7}" dt="2022-04-12T10:30:49.034" v="494" actId="478"/>
          <ac:spMkLst>
            <pc:docMk/>
            <pc:sldMk cId="1962228168" sldId="459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0:30:53.105" v="495" actId="478"/>
          <ac:spMkLst>
            <pc:docMk/>
            <pc:sldMk cId="1962228168" sldId="459"/>
            <ac:spMk id="6" creationId="{ED7A1C99-0712-4544-8CD8-88F51BC10299}"/>
          </ac:spMkLst>
        </pc:spChg>
        <pc:spChg chg="add mod">
          <ac:chgData name="Kollmannsberger, Stefan" userId="33bc9b04-ebde-45a7-8cb5-2c13f1aad7eb" providerId="ADAL" clId="{101CA44A-33ED-44ED-B039-616EC25DF3F7}" dt="2022-04-12T10:32:13.229" v="521" actId="1076"/>
          <ac:spMkLst>
            <pc:docMk/>
            <pc:sldMk cId="1962228168" sldId="459"/>
            <ac:spMk id="11" creationId="{3DB9A127-E965-46E4-8DB7-D156FA20FA77}"/>
          </ac:spMkLst>
        </pc:spChg>
        <pc:spChg chg="add mod">
          <ac:chgData name="Kollmannsberger, Stefan" userId="33bc9b04-ebde-45a7-8cb5-2c13f1aad7eb" providerId="ADAL" clId="{101CA44A-33ED-44ED-B039-616EC25DF3F7}" dt="2022-04-12T10:32:46.015" v="537" actId="14100"/>
          <ac:spMkLst>
            <pc:docMk/>
            <pc:sldMk cId="1962228168" sldId="459"/>
            <ac:spMk id="12" creationId="{0407CD5D-29B6-4D89-B365-67CFD784BDA2}"/>
          </ac:spMkLst>
        </pc:spChg>
        <pc:spChg chg="add mod">
          <ac:chgData name="Kollmannsberger, Stefan" userId="33bc9b04-ebde-45a7-8cb5-2c13f1aad7eb" providerId="ADAL" clId="{101CA44A-33ED-44ED-B039-616EC25DF3F7}" dt="2022-04-12T10:33:29.873" v="566" actId="20577"/>
          <ac:spMkLst>
            <pc:docMk/>
            <pc:sldMk cId="1962228168" sldId="459"/>
            <ac:spMk id="13" creationId="{6E4B8AF2-AED1-41FE-B886-2EA557B4C385}"/>
          </ac:spMkLst>
        </pc:spChg>
        <pc:spChg chg="add mod">
          <ac:chgData name="Kollmannsberger, Stefan" userId="33bc9b04-ebde-45a7-8cb5-2c13f1aad7eb" providerId="ADAL" clId="{101CA44A-33ED-44ED-B039-616EC25DF3F7}" dt="2022-04-12T10:34:24.793" v="595" actId="20577"/>
          <ac:spMkLst>
            <pc:docMk/>
            <pc:sldMk cId="1962228168" sldId="459"/>
            <ac:spMk id="14" creationId="{1AF3B805-99C8-4DCB-B795-81F48898D9AB}"/>
          </ac:spMkLst>
        </pc:spChg>
        <pc:picChg chg="del">
          <ac:chgData name="Kollmannsberger, Stefan" userId="33bc9b04-ebde-45a7-8cb5-2c13f1aad7eb" providerId="ADAL" clId="{101CA44A-33ED-44ED-B039-616EC25DF3F7}" dt="2022-04-12T08:42:57.858" v="255" actId="478"/>
          <ac:picMkLst>
            <pc:docMk/>
            <pc:sldMk cId="1962228168" sldId="459"/>
            <ac:picMk id="6" creationId="{6E040ADB-369C-4CAE-A038-EA4AC69B3662}"/>
          </ac:picMkLst>
        </pc:picChg>
        <pc:picChg chg="add mod">
          <ac:chgData name="Kollmannsberger, Stefan" userId="33bc9b04-ebde-45a7-8cb5-2c13f1aad7eb" providerId="ADAL" clId="{101CA44A-33ED-44ED-B039-616EC25DF3F7}" dt="2022-04-12T08:46:39.080" v="318" actId="1037"/>
          <ac:picMkLst>
            <pc:docMk/>
            <pc:sldMk cId="1962228168" sldId="459"/>
            <ac:picMk id="7" creationId="{ED94F1EA-D593-4406-9C89-70EA31785E2C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17:54.659" v="8728"/>
        <pc:sldMkLst>
          <pc:docMk/>
          <pc:sldMk cId="1367436238" sldId="460"/>
        </pc:sldMkLst>
        <pc:spChg chg="del">
          <ac:chgData name="Kollmannsberger, Stefan" userId="33bc9b04-ebde-45a7-8cb5-2c13f1aad7eb" providerId="ADAL" clId="{101CA44A-33ED-44ED-B039-616EC25DF3F7}" dt="2022-05-02T13:17:51.044" v="8726" actId="478"/>
          <ac:spMkLst>
            <pc:docMk/>
            <pc:sldMk cId="1367436238" sldId="460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5-02T13:17:53.977" v="8727" actId="478"/>
          <ac:spMkLst>
            <pc:docMk/>
            <pc:sldMk cId="1367436238" sldId="460"/>
            <ac:spMk id="7" creationId="{F2189F32-C816-D795-C07E-578FBB59DD9A}"/>
          </ac:spMkLst>
        </pc:spChg>
        <pc:spChg chg="add del">
          <ac:chgData name="Kollmannsberger, Stefan" userId="33bc9b04-ebde-45a7-8cb5-2c13f1aad7eb" providerId="ADAL" clId="{101CA44A-33ED-44ED-B039-616EC25DF3F7}" dt="2022-04-12T10:35:45.244" v="614" actId="22"/>
          <ac:spMkLst>
            <pc:docMk/>
            <pc:sldMk cId="1367436238" sldId="460"/>
            <ac:spMk id="12" creationId="{99FFCA7B-7C3F-46EB-8812-FF07432DF985}"/>
          </ac:spMkLst>
        </pc:spChg>
        <pc:spChg chg="add mod">
          <ac:chgData name="Kollmannsberger, Stefan" userId="33bc9b04-ebde-45a7-8cb5-2c13f1aad7eb" providerId="ADAL" clId="{101CA44A-33ED-44ED-B039-616EC25DF3F7}" dt="2022-05-02T13:17:54.659" v="8728"/>
          <ac:spMkLst>
            <pc:docMk/>
            <pc:sldMk cId="1367436238" sldId="460"/>
            <ac:spMk id="12" creationId="{9CAD6151-3CDF-9E11-D5D6-4D3B89DD03FB}"/>
          </ac:spMkLst>
        </pc:spChg>
        <pc:spChg chg="add mod">
          <ac:chgData name="Kollmannsberger, Stefan" userId="33bc9b04-ebde-45a7-8cb5-2c13f1aad7eb" providerId="ADAL" clId="{101CA44A-33ED-44ED-B039-616EC25DF3F7}" dt="2022-04-12T10:52:36.788" v="2303" actId="1037"/>
          <ac:spMkLst>
            <pc:docMk/>
            <pc:sldMk cId="1367436238" sldId="460"/>
            <ac:spMk id="14" creationId="{0539BAF5-680F-4E16-A6B8-C5D19D68F2C5}"/>
          </ac:spMkLst>
        </pc:spChg>
        <pc:spChg chg="add mod">
          <ac:chgData name="Kollmannsberger, Stefan" userId="33bc9b04-ebde-45a7-8cb5-2c13f1aad7eb" providerId="ADAL" clId="{101CA44A-33ED-44ED-B039-616EC25DF3F7}" dt="2022-05-02T12:58:19.450" v="8523" actId="20577"/>
          <ac:spMkLst>
            <pc:docMk/>
            <pc:sldMk cId="1367436238" sldId="460"/>
            <ac:spMk id="15" creationId="{BE6806B3-ECD2-43EB-9451-A4018E33656F}"/>
          </ac:spMkLst>
        </pc:spChg>
        <pc:picChg chg="add mod">
          <ac:chgData name="Kollmannsberger, Stefan" userId="33bc9b04-ebde-45a7-8cb5-2c13f1aad7eb" providerId="ADAL" clId="{101CA44A-33ED-44ED-B039-616EC25DF3F7}" dt="2022-04-12T10:23:25.341" v="356" actId="1076"/>
          <ac:picMkLst>
            <pc:docMk/>
            <pc:sldMk cId="1367436238" sldId="460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21:19.595" v="353" actId="478"/>
          <ac:picMkLst>
            <pc:docMk/>
            <pc:sldMk cId="1367436238" sldId="460"/>
            <ac:picMk id="7" creationId="{ED94F1EA-D593-4406-9C89-70EA31785E2C}"/>
          </ac:picMkLst>
        </pc:picChg>
        <pc:picChg chg="add mod">
          <ac:chgData name="Kollmannsberger, Stefan" userId="33bc9b04-ebde-45a7-8cb5-2c13f1aad7eb" providerId="ADAL" clId="{101CA44A-33ED-44ED-B039-616EC25DF3F7}" dt="2022-04-12T10:23:38.281" v="359" actId="14100"/>
          <ac:picMkLst>
            <pc:docMk/>
            <pc:sldMk cId="1367436238" sldId="460"/>
            <ac:picMk id="9" creationId="{6AACD312-C4DE-457C-B6EC-4D30622423EC}"/>
          </ac:picMkLst>
        </pc:picChg>
      </pc:sldChg>
      <pc:sldChg chg="add del">
        <pc:chgData name="Kollmannsberger, Stefan" userId="33bc9b04-ebde-45a7-8cb5-2c13f1aad7eb" providerId="ADAL" clId="{101CA44A-33ED-44ED-B039-616EC25DF3F7}" dt="2022-04-12T12:51:51.606" v="2495" actId="2890"/>
        <pc:sldMkLst>
          <pc:docMk/>
          <pc:sldMk cId="3124720249" sldId="461"/>
        </pc:sldMkLst>
      </pc:sldChg>
      <pc:sldChg chg="delSp modSp add del mod">
        <pc:chgData name="Kollmannsberger, Stefan" userId="33bc9b04-ebde-45a7-8cb5-2c13f1aad7eb" providerId="ADAL" clId="{101CA44A-33ED-44ED-B039-616EC25DF3F7}" dt="2022-04-12T10:41:50.050" v="1093" actId="47"/>
        <pc:sldMkLst>
          <pc:docMk/>
          <pc:sldMk cId="3444261836" sldId="461"/>
        </pc:sldMkLst>
        <pc:spChg chg="del mod">
          <ac:chgData name="Kollmannsberger, Stefan" userId="33bc9b04-ebde-45a7-8cb5-2c13f1aad7eb" providerId="ADAL" clId="{101CA44A-33ED-44ED-B039-616EC25DF3F7}" dt="2022-04-12T10:40:30.276" v="1085" actId="478"/>
          <ac:spMkLst>
            <pc:docMk/>
            <pc:sldMk cId="3444261836" sldId="461"/>
            <ac:spMk id="14" creationId="{0539BAF5-680F-4E16-A6B8-C5D19D68F2C5}"/>
          </ac:spMkLst>
        </pc:spChg>
        <pc:picChg chg="del">
          <ac:chgData name="Kollmannsberger, Stefan" userId="33bc9b04-ebde-45a7-8cb5-2c13f1aad7eb" providerId="ADAL" clId="{101CA44A-33ED-44ED-B039-616EC25DF3F7}" dt="2022-04-12T10:39:15.001" v="901" actId="478"/>
          <ac:picMkLst>
            <pc:docMk/>
            <pc:sldMk cId="3444261836" sldId="461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39:18.061" v="902" actId="478"/>
          <ac:picMkLst>
            <pc:docMk/>
            <pc:sldMk cId="3444261836" sldId="461"/>
            <ac:picMk id="9" creationId="{6AACD312-C4DE-457C-B6EC-4D30622423EC}"/>
          </ac:picMkLst>
        </pc:picChg>
      </pc:sldChg>
      <pc:sldChg chg="addSp delSp modSp add mod modAnim">
        <pc:chgData name="Kollmannsberger, Stefan" userId="33bc9b04-ebde-45a7-8cb5-2c13f1aad7eb" providerId="ADAL" clId="{101CA44A-33ED-44ED-B039-616EC25DF3F7}" dt="2022-05-02T13:07:08.822" v="8597"/>
        <pc:sldMkLst>
          <pc:docMk/>
          <pc:sldMk cId="4167901986" sldId="461"/>
        </pc:sldMkLst>
        <pc:spChg chg="mod">
          <ac:chgData name="Kollmannsberger, Stefan" userId="33bc9b04-ebde-45a7-8cb5-2c13f1aad7eb" providerId="ADAL" clId="{101CA44A-33ED-44ED-B039-616EC25DF3F7}" dt="2022-04-12T13:44:15.792" v="4987" actId="114"/>
          <ac:spMkLst>
            <pc:docMk/>
            <pc:sldMk cId="4167901986" sldId="461"/>
            <ac:spMk id="2" creationId="{8D26780F-0988-438B-A234-333AC641C96E}"/>
          </ac:spMkLst>
        </pc:spChg>
        <pc:spChg chg="mod">
          <ac:chgData name="Kollmannsberger, Stefan" userId="33bc9b04-ebde-45a7-8cb5-2c13f1aad7eb" providerId="ADAL" clId="{101CA44A-33ED-44ED-B039-616EC25DF3F7}" dt="2022-04-30T13:49:07.498" v="5036" actId="207"/>
          <ac:spMkLst>
            <pc:docMk/>
            <pc:sldMk cId="4167901986" sldId="461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4-12T12:52:45.576" v="2504"/>
          <ac:spMkLst>
            <pc:docMk/>
            <pc:sldMk cId="4167901986" sldId="461"/>
            <ac:spMk id="7" creationId="{57C99D40-08BC-4E53-85F0-C65BEE22FCB6}"/>
          </ac:spMkLst>
        </pc:spChg>
        <pc:spChg chg="add mod">
          <ac:chgData name="Kollmannsberger, Stefan" userId="33bc9b04-ebde-45a7-8cb5-2c13f1aad7eb" providerId="ADAL" clId="{101CA44A-33ED-44ED-B039-616EC25DF3F7}" dt="2022-05-02T13:04:34.482" v="8591" actId="20577"/>
          <ac:spMkLst>
            <pc:docMk/>
            <pc:sldMk cId="4167901986" sldId="461"/>
            <ac:spMk id="11" creationId="{6BDCD803-407E-47A0-A703-A7AA2B3881B4}"/>
          </ac:spMkLst>
        </pc:spChg>
        <pc:spChg chg="add del mod">
          <ac:chgData name="Kollmannsberger, Stefan" userId="33bc9b04-ebde-45a7-8cb5-2c13f1aad7eb" providerId="ADAL" clId="{101CA44A-33ED-44ED-B039-616EC25DF3F7}" dt="2022-04-12T13:00:12.679" v="3133" actId="478"/>
          <ac:spMkLst>
            <pc:docMk/>
            <pc:sldMk cId="4167901986" sldId="461"/>
            <ac:spMk id="12" creationId="{9ABA5D80-EAF4-4CA9-8369-69924612A83D}"/>
          </ac:spMkLst>
        </pc:spChg>
        <pc:spChg chg="add del mod">
          <ac:chgData name="Kollmannsberger, Stefan" userId="33bc9b04-ebde-45a7-8cb5-2c13f1aad7eb" providerId="ADAL" clId="{101CA44A-33ED-44ED-B039-616EC25DF3F7}" dt="2022-04-12T13:00:26.910" v="3138" actId="478"/>
          <ac:spMkLst>
            <pc:docMk/>
            <pc:sldMk cId="4167901986" sldId="461"/>
            <ac:spMk id="13" creationId="{5EB35750-4080-4451-AA2D-F47D6E69B829}"/>
          </ac:spMkLst>
        </pc:spChg>
        <pc:spChg chg="add mod">
          <ac:chgData name="Kollmannsberger, Stefan" userId="33bc9b04-ebde-45a7-8cb5-2c13f1aad7eb" providerId="ADAL" clId="{101CA44A-33ED-44ED-B039-616EC25DF3F7}" dt="2022-04-12T13:16:35.188" v="3964"/>
          <ac:spMkLst>
            <pc:docMk/>
            <pc:sldMk cId="4167901986" sldId="461"/>
            <ac:spMk id="18" creationId="{A4831317-EDEF-41AD-98B4-C5B7F0DF6229}"/>
          </ac:spMkLst>
        </pc:spChg>
        <pc:graphicFrameChg chg="del">
          <ac:chgData name="Kollmannsberger, Stefan" userId="33bc9b04-ebde-45a7-8cb5-2c13f1aad7eb" providerId="ADAL" clId="{101CA44A-33ED-44ED-B039-616EC25DF3F7}" dt="2022-04-12T12:52:17.652" v="2502" actId="478"/>
          <ac:graphicFrameMkLst>
            <pc:docMk/>
            <pc:sldMk cId="4167901986" sldId="461"/>
            <ac:graphicFrameMk id="6" creationId="{00000000-0000-0000-0000-000000000000}"/>
          </ac:graphicFrameMkLst>
        </pc:graphicFrameChg>
        <pc:picChg chg="add del mod">
          <ac:chgData name="Kollmannsberger, Stefan" userId="33bc9b04-ebde-45a7-8cb5-2c13f1aad7eb" providerId="ADAL" clId="{101CA44A-33ED-44ED-B039-616EC25DF3F7}" dt="2022-04-12T12:54:11.461" v="2571" actId="478"/>
          <ac:picMkLst>
            <pc:docMk/>
            <pc:sldMk cId="4167901986" sldId="461"/>
            <ac:picMk id="8" creationId="{01322B1D-7D54-4C26-AF23-D41A2A5D791F}"/>
          </ac:picMkLst>
        </pc:picChg>
        <pc:picChg chg="add mod">
          <ac:chgData name="Kollmannsberger, Stefan" userId="33bc9b04-ebde-45a7-8cb5-2c13f1aad7eb" providerId="ADAL" clId="{101CA44A-33ED-44ED-B039-616EC25DF3F7}" dt="2022-04-12T13:17:10.638" v="3999" actId="14100"/>
          <ac:picMkLst>
            <pc:docMk/>
            <pc:sldMk cId="4167901986" sldId="461"/>
            <ac:picMk id="10" creationId="{77F342F4-1D1F-47C4-A872-35C5817EC74D}"/>
          </ac:picMkLst>
        </pc:picChg>
        <pc:picChg chg="add mod ord">
          <ac:chgData name="Kollmannsberger, Stefan" userId="33bc9b04-ebde-45a7-8cb5-2c13f1aad7eb" providerId="ADAL" clId="{101CA44A-33ED-44ED-B039-616EC25DF3F7}" dt="2022-05-02T13:06:34.183" v="8594" actId="1076"/>
          <ac:picMkLst>
            <pc:docMk/>
            <pc:sldMk cId="4167901986" sldId="461"/>
            <ac:picMk id="15" creationId="{3E5BFC08-B523-4A01-83CE-110FF502C498}"/>
          </ac:picMkLst>
        </pc:picChg>
        <pc:picChg chg="add del mod">
          <ac:chgData name="Kollmannsberger, Stefan" userId="33bc9b04-ebde-45a7-8cb5-2c13f1aad7eb" providerId="ADAL" clId="{101CA44A-33ED-44ED-B039-616EC25DF3F7}" dt="2022-04-12T13:04:20.581" v="3255" actId="478"/>
          <ac:picMkLst>
            <pc:docMk/>
            <pc:sldMk cId="4167901986" sldId="461"/>
            <ac:picMk id="17" creationId="{19B873C1-40EE-45DD-875F-7896814F05C1}"/>
          </ac:picMkLst>
        </pc:picChg>
      </pc:sldChg>
      <pc:sldChg chg="addSp delSp modSp add mod ord modAnim">
        <pc:chgData name="Kollmannsberger, Stefan" userId="33bc9b04-ebde-45a7-8cb5-2c13f1aad7eb" providerId="ADAL" clId="{101CA44A-33ED-44ED-B039-616EC25DF3F7}" dt="2022-05-02T13:26:12.059" v="8894" actId="20577"/>
        <pc:sldMkLst>
          <pc:docMk/>
          <pc:sldMk cId="3984339890" sldId="462"/>
        </pc:sldMkLst>
        <pc:spChg chg="mod">
          <ac:chgData name="Kollmannsberger, Stefan" userId="33bc9b04-ebde-45a7-8cb5-2c13f1aad7eb" providerId="ADAL" clId="{101CA44A-33ED-44ED-B039-616EC25DF3F7}" dt="2022-05-02T13:19:28.057" v="8735" actId="255"/>
          <ac:spMkLst>
            <pc:docMk/>
            <pc:sldMk cId="3984339890" sldId="462"/>
            <ac:spMk id="2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3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5-02T13:20:53.925" v="8738" actId="478"/>
          <ac:spMkLst>
            <pc:docMk/>
            <pc:sldMk cId="3984339890" sldId="462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5-02T13:22:47.086" v="8830" actId="20577"/>
          <ac:spMkLst>
            <pc:docMk/>
            <pc:sldMk cId="3984339890" sldId="462"/>
            <ac:spMk id="9" creationId="{2CE2B2E2-D481-28B9-D4D9-55B8B6DECB98}"/>
          </ac:spMkLst>
        </pc:spChg>
        <pc:spChg chg="add mod">
          <ac:chgData name="Kollmannsberger, Stefan" userId="33bc9b04-ebde-45a7-8cb5-2c13f1aad7eb" providerId="ADAL" clId="{101CA44A-33ED-44ED-B039-616EC25DF3F7}" dt="2022-05-02T13:26:12.059" v="8894" actId="20577"/>
          <ac:spMkLst>
            <pc:docMk/>
            <pc:sldMk cId="3984339890" sldId="462"/>
            <ac:spMk id="11" creationId="{C56B8FCF-621F-7E86-E2CD-43AFB286D3DB}"/>
          </ac:spMkLst>
        </pc:spChg>
        <pc:grpChg chg="add mod">
          <ac:chgData name="Kollmannsberger, Stefan" userId="33bc9b04-ebde-45a7-8cb5-2c13f1aad7eb" providerId="ADAL" clId="{101CA44A-33ED-44ED-B039-616EC25DF3F7}" dt="2022-05-02T13:25:49.187" v="8882" actId="164"/>
          <ac:grpSpMkLst>
            <pc:docMk/>
            <pc:sldMk cId="3984339890" sldId="462"/>
            <ac:grpSpMk id="8" creationId="{B8DA0F4E-EDD0-1332-5439-5999353FDDD8}"/>
          </ac:grpSpMkLst>
        </pc:grpChg>
        <pc:picChg chg="add mod">
          <ac:chgData name="Kollmannsberger, Stefan" userId="33bc9b04-ebde-45a7-8cb5-2c13f1aad7eb" providerId="ADAL" clId="{101CA44A-33ED-44ED-B039-616EC25DF3F7}" dt="2022-04-12T13:27:07.966" v="4429" actId="1076"/>
          <ac:picMkLst>
            <pc:docMk/>
            <pc:sldMk cId="3984339890" sldId="462"/>
            <ac:picMk id="6" creationId="{CBE3E622-12C3-461B-AC42-AF65B485E608}"/>
          </ac:picMkLst>
        </pc:picChg>
        <pc:picChg chg="del">
          <ac:chgData name="Kollmannsberger, Stefan" userId="33bc9b04-ebde-45a7-8cb5-2c13f1aad7eb" providerId="ADAL" clId="{101CA44A-33ED-44ED-B039-616EC25DF3F7}" dt="2022-04-12T13:26:15.650" v="4427" actId="478"/>
          <ac:picMkLst>
            <pc:docMk/>
            <pc:sldMk cId="3984339890" sldId="462"/>
            <ac:picMk id="9" creationId="{017E02A7-A8F2-4A5C-8595-BFE9F2DDA3CF}"/>
          </ac:picMkLst>
        </pc:picChg>
        <pc:picChg chg="add mod">
          <ac:chgData name="Kollmannsberger, Stefan" userId="33bc9b04-ebde-45a7-8cb5-2c13f1aad7eb" providerId="ADAL" clId="{101CA44A-33ED-44ED-B039-616EC25DF3F7}" dt="2022-05-02T13:25:49.187" v="8882" actId="164"/>
          <ac:picMkLst>
            <pc:docMk/>
            <pc:sldMk cId="3984339890" sldId="462"/>
            <ac:picMk id="10" creationId="{A426E36D-730B-4410-9463-0BA04ED53715}"/>
          </ac:picMkLst>
        </pc:picChg>
      </pc:sldChg>
      <pc:sldChg chg="addSp delSp modSp new mod modAnim">
        <pc:chgData name="Kollmannsberger, Stefan" userId="33bc9b04-ebde-45a7-8cb5-2c13f1aad7eb" providerId="ADAL" clId="{101CA44A-33ED-44ED-B039-616EC25DF3F7}" dt="2022-05-02T13:19:15.002" v="8734"/>
        <pc:sldMkLst>
          <pc:docMk/>
          <pc:sldMk cId="258752027" sldId="463"/>
        </pc:sldMkLst>
        <pc:spChg chg="add del mod">
          <ac:chgData name="Kollmannsberger, Stefan" userId="33bc9b04-ebde-45a7-8cb5-2c13f1aad7eb" providerId="ADAL" clId="{101CA44A-33ED-44ED-B039-616EC25DF3F7}" dt="2022-05-02T13:18:38.412" v="8732" actId="255"/>
          <ac:spMkLst>
            <pc:docMk/>
            <pc:sldMk cId="258752027" sldId="463"/>
            <ac:spMk id="2" creationId="{7F3A731E-F48B-4B81-B46F-6832A754EDFB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3" creationId="{87CF9C2F-248A-4D93-993B-A06B2EB6A464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4" creationId="{08192A97-8603-42CE-9038-2DE655218BD9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9" creationId="{30C71C30-5350-4A68-905A-6452D0728154}"/>
          </ac:spMkLst>
        </pc:spChg>
        <pc:spChg chg="add mod">
          <ac:chgData name="Kollmannsberger, Stefan" userId="33bc9b04-ebde-45a7-8cb5-2c13f1aad7eb" providerId="ADAL" clId="{101CA44A-33ED-44ED-B039-616EC25DF3F7}" dt="2022-05-02T13:19:05.648" v="8733" actId="164"/>
          <ac:spMkLst>
            <pc:docMk/>
            <pc:sldMk cId="258752027" sldId="463"/>
            <ac:spMk id="10" creationId="{C51C6389-3C88-4831-B1A9-168BE13CABD4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11" creationId="{81BD96D0-2460-4CBB-B6DB-E0FF2072393D}"/>
          </ac:spMkLst>
        </pc:spChg>
        <pc:grpChg chg="add mod">
          <ac:chgData name="Kollmannsberger, Stefan" userId="33bc9b04-ebde-45a7-8cb5-2c13f1aad7eb" providerId="ADAL" clId="{101CA44A-33ED-44ED-B039-616EC25DF3F7}" dt="2022-05-02T13:19:05.648" v="8733" actId="164"/>
          <ac:grpSpMkLst>
            <pc:docMk/>
            <pc:sldMk cId="258752027" sldId="463"/>
            <ac:grpSpMk id="5" creationId="{282508F8-C9CF-3040-BE30-DCDB5352B9F2}"/>
          </ac:grpSpMkLst>
        </pc:grpChg>
        <pc:picChg chg="add mod">
          <ac:chgData name="Kollmannsberger, Stefan" userId="33bc9b04-ebde-45a7-8cb5-2c13f1aad7eb" providerId="ADAL" clId="{101CA44A-33ED-44ED-B039-616EC25DF3F7}" dt="2022-04-12T13:42:05.373" v="4901" actId="14100"/>
          <ac:picMkLst>
            <pc:docMk/>
            <pc:sldMk cId="258752027" sldId="463"/>
            <ac:picMk id="6" creationId="{294CC791-F79B-4614-B5BC-1927B422D190}"/>
          </ac:picMkLst>
        </pc:picChg>
        <pc:picChg chg="add mod">
          <ac:chgData name="Kollmannsberger, Stefan" userId="33bc9b04-ebde-45a7-8cb5-2c13f1aad7eb" providerId="ADAL" clId="{101CA44A-33ED-44ED-B039-616EC25DF3F7}" dt="2022-05-02T13:19:05.648" v="8733" actId="164"/>
          <ac:picMkLst>
            <pc:docMk/>
            <pc:sldMk cId="258752027" sldId="463"/>
            <ac:picMk id="8" creationId="{730ED858-0BD1-4287-B9A4-09F01641E51E}"/>
          </ac:picMkLst>
        </pc:picChg>
      </pc:sldChg>
      <pc:sldChg chg="addSp delSp modSp new mod ord">
        <pc:chgData name="Kollmannsberger, Stefan" userId="33bc9b04-ebde-45a7-8cb5-2c13f1aad7eb" providerId="ADAL" clId="{101CA44A-33ED-44ED-B039-616EC25DF3F7}" dt="2022-04-30T13:54:07.024" v="5149"/>
        <pc:sldMkLst>
          <pc:docMk/>
          <pc:sldMk cId="4044912545" sldId="464"/>
        </pc:sldMkLst>
        <pc:spChg chg="del">
          <ac:chgData name="Kollmannsberger, Stefan" userId="33bc9b04-ebde-45a7-8cb5-2c13f1aad7eb" providerId="ADAL" clId="{101CA44A-33ED-44ED-B039-616EC25DF3F7}" dt="2022-04-12T13:47:32.113" v="4989" actId="478"/>
          <ac:spMkLst>
            <pc:docMk/>
            <pc:sldMk cId="4044912545" sldId="464"/>
            <ac:spMk id="2" creationId="{80B0C0E0-1A2B-4C2E-A95E-CC15B897165F}"/>
          </ac:spMkLst>
        </pc:spChg>
        <pc:spChg chg="mod">
          <ac:chgData name="Kollmannsberger, Stefan" userId="33bc9b04-ebde-45a7-8cb5-2c13f1aad7eb" providerId="ADAL" clId="{101CA44A-33ED-44ED-B039-616EC25DF3F7}" dt="2022-04-12T13:47:40.895" v="5003" actId="20577"/>
          <ac:spMkLst>
            <pc:docMk/>
            <pc:sldMk cId="4044912545" sldId="464"/>
            <ac:spMk id="3" creationId="{4285E94A-605D-4AC6-8CF1-FD557ED02D54}"/>
          </ac:spMkLst>
        </pc:spChg>
        <pc:picChg chg="add">
          <ac:chgData name="Kollmannsberger, Stefan" userId="33bc9b04-ebde-45a7-8cb5-2c13f1aad7eb" providerId="ADAL" clId="{101CA44A-33ED-44ED-B039-616EC25DF3F7}" dt="2022-04-12T13:47:33.708" v="4990" actId="22"/>
          <ac:picMkLst>
            <pc:docMk/>
            <pc:sldMk cId="4044912545" sldId="464"/>
            <ac:picMk id="6" creationId="{547B3F9B-C020-42EC-904F-D98F1A3467AB}"/>
          </ac:picMkLst>
        </pc:picChg>
      </pc:sldChg>
      <pc:sldChg chg="modSp new del mod ord">
        <pc:chgData name="Kollmannsberger, Stefan" userId="33bc9b04-ebde-45a7-8cb5-2c13f1aad7eb" providerId="ADAL" clId="{101CA44A-33ED-44ED-B039-616EC25DF3F7}" dt="2022-05-02T13:35:29.555" v="8962" actId="47"/>
        <pc:sldMkLst>
          <pc:docMk/>
          <pc:sldMk cId="782359219" sldId="465"/>
        </pc:sldMkLst>
        <pc:spChg chg="mod">
          <ac:chgData name="Kollmannsberger, Stefan" userId="33bc9b04-ebde-45a7-8cb5-2c13f1aad7eb" providerId="ADAL" clId="{101CA44A-33ED-44ED-B039-616EC25DF3F7}" dt="2022-05-02T13:35:25.298" v="8961" actId="20577"/>
          <ac:spMkLst>
            <pc:docMk/>
            <pc:sldMk cId="782359219" sldId="465"/>
            <ac:spMk id="3" creationId="{0D6D9D17-3799-48CB-BF8B-4EF7A4E17C31}"/>
          </ac:spMkLst>
        </pc:spChg>
      </pc:sldChg>
      <pc:sldChg chg="add del">
        <pc:chgData name="Kollmannsberger, Stefan" userId="33bc9b04-ebde-45a7-8cb5-2c13f1aad7eb" providerId="ADAL" clId="{101CA44A-33ED-44ED-B039-616EC25DF3F7}" dt="2022-04-30T13:51:47.150" v="5112" actId="47"/>
        <pc:sldMkLst>
          <pc:docMk/>
          <pc:sldMk cId="2503423538" sldId="465"/>
        </pc:sldMkLst>
      </pc:sldChg>
      <pc:sldChg chg="addSp delSp modSp add mod">
        <pc:chgData name="Kollmannsberger, Stefan" userId="33bc9b04-ebde-45a7-8cb5-2c13f1aad7eb" providerId="ADAL" clId="{101CA44A-33ED-44ED-B039-616EC25DF3F7}" dt="2022-04-30T14:37:45.978" v="6811" actId="255"/>
        <pc:sldMkLst>
          <pc:docMk/>
          <pc:sldMk cId="316594514" sldId="466"/>
        </pc:sldMkLst>
        <pc:spChg chg="del">
          <ac:chgData name="Kollmannsberger, Stefan" userId="33bc9b04-ebde-45a7-8cb5-2c13f1aad7eb" providerId="ADAL" clId="{101CA44A-33ED-44ED-B039-616EC25DF3F7}" dt="2022-04-30T14:19:15.468" v="5951" actId="478"/>
          <ac:spMkLst>
            <pc:docMk/>
            <pc:sldMk cId="316594514" sldId="466"/>
            <ac:spMk id="2" creationId="{00000000-0000-0000-0000-000000000000}"/>
          </ac:spMkLst>
        </pc:spChg>
        <pc:spChg chg="add del mod">
          <ac:chgData name="Kollmannsberger, Stefan" userId="33bc9b04-ebde-45a7-8cb5-2c13f1aad7eb" providerId="ADAL" clId="{101CA44A-33ED-44ED-B039-616EC25DF3F7}" dt="2022-04-30T14:19:18.183" v="5952" actId="478"/>
          <ac:spMkLst>
            <pc:docMk/>
            <pc:sldMk cId="316594514" sldId="466"/>
            <ac:spMk id="7" creationId="{07D9DE54-5BE7-4067-8C0A-7CDC3577E4B8}"/>
          </ac:spMkLst>
        </pc:spChg>
        <pc:spChg chg="add del">
          <ac:chgData name="Kollmannsberger, Stefan" userId="33bc9b04-ebde-45a7-8cb5-2c13f1aad7eb" providerId="ADAL" clId="{101CA44A-33ED-44ED-B039-616EC25DF3F7}" dt="2022-04-30T14:19:08.601" v="5950" actId="478"/>
          <ac:spMkLst>
            <pc:docMk/>
            <pc:sldMk cId="316594514" sldId="466"/>
            <ac:spMk id="14" creationId="{EDC2EA70-6F99-4FD8-99F3-4CC99F63E76E}"/>
          </ac:spMkLst>
        </pc:spChg>
        <pc:spChg chg="add mod">
          <ac:chgData name="Kollmannsberger, Stefan" userId="33bc9b04-ebde-45a7-8cb5-2c13f1aad7eb" providerId="ADAL" clId="{101CA44A-33ED-44ED-B039-616EC25DF3F7}" dt="2022-04-30T14:37:45.978" v="6811" actId="255"/>
          <ac:spMkLst>
            <pc:docMk/>
            <pc:sldMk cId="316594514" sldId="466"/>
            <ac:spMk id="15" creationId="{72C2A8A7-F09C-4E4C-A709-858284BC14A5}"/>
          </ac:spMkLst>
        </pc:spChg>
        <pc:picChg chg="del">
          <ac:chgData name="Kollmannsberger, Stefan" userId="33bc9b04-ebde-45a7-8cb5-2c13f1aad7eb" providerId="ADAL" clId="{101CA44A-33ED-44ED-B039-616EC25DF3F7}" dt="2022-04-30T14:19:01.127" v="5946" actId="478"/>
          <ac:picMkLst>
            <pc:docMk/>
            <pc:sldMk cId="316594514" sldId="466"/>
            <ac:picMk id="6" creationId="{DE7EBD97-CC9E-4249-AC31-F83ED732AE8F}"/>
          </ac:picMkLst>
        </pc:picChg>
        <pc:picChg chg="del">
          <ac:chgData name="Kollmannsberger, Stefan" userId="33bc9b04-ebde-45a7-8cb5-2c13f1aad7eb" providerId="ADAL" clId="{101CA44A-33ED-44ED-B039-616EC25DF3F7}" dt="2022-04-30T14:19:03.509" v="5948" actId="478"/>
          <ac:picMkLst>
            <pc:docMk/>
            <pc:sldMk cId="316594514" sldId="466"/>
            <ac:picMk id="8" creationId="{9AD8CB03-E795-4EFA-AC55-81FC83746ADF}"/>
          </ac:picMkLst>
        </pc:picChg>
        <pc:picChg chg="add mod">
          <ac:chgData name="Kollmannsberger, Stefan" userId="33bc9b04-ebde-45a7-8cb5-2c13f1aad7eb" providerId="ADAL" clId="{101CA44A-33ED-44ED-B039-616EC25DF3F7}" dt="2022-04-30T14:20:53.669" v="5956" actId="1035"/>
          <ac:picMkLst>
            <pc:docMk/>
            <pc:sldMk cId="316594514" sldId="466"/>
            <ac:picMk id="10" creationId="{639AD4A2-9AD4-49D5-B9D8-AF89787FBF26}"/>
          </ac:picMkLst>
        </pc:picChg>
        <pc:picChg chg="del">
          <ac:chgData name="Kollmannsberger, Stefan" userId="33bc9b04-ebde-45a7-8cb5-2c13f1aad7eb" providerId="ADAL" clId="{101CA44A-33ED-44ED-B039-616EC25DF3F7}" dt="2022-04-30T14:19:02.236" v="5947" actId="478"/>
          <ac:picMkLst>
            <pc:docMk/>
            <pc:sldMk cId="316594514" sldId="466"/>
            <ac:picMk id="12" creationId="{C86A6D25-2735-4951-87E2-BEE3E14AA159}"/>
          </ac:picMkLst>
        </pc:picChg>
        <pc:picChg chg="add del mod">
          <ac:chgData name="Kollmannsberger, Stefan" userId="33bc9b04-ebde-45a7-8cb5-2c13f1aad7eb" providerId="ADAL" clId="{101CA44A-33ED-44ED-B039-616EC25DF3F7}" dt="2022-04-30T14:27:14.949" v="6187" actId="478"/>
          <ac:picMkLst>
            <pc:docMk/>
            <pc:sldMk cId="316594514" sldId="466"/>
            <ac:picMk id="16" creationId="{3D84D11E-D53A-48C5-8A0B-ABB07C5BEED5}"/>
          </ac:picMkLst>
        </pc:picChg>
      </pc:sldChg>
      <pc:sldChg chg="modSp add mod">
        <pc:chgData name="Kollmannsberger, Stefan" userId="33bc9b04-ebde-45a7-8cb5-2c13f1aad7eb" providerId="ADAL" clId="{101CA44A-33ED-44ED-B039-616EC25DF3F7}" dt="2022-04-30T14:37:54.491" v="6812" actId="255"/>
        <pc:sldMkLst>
          <pc:docMk/>
          <pc:sldMk cId="336659923" sldId="467"/>
        </pc:sldMkLst>
        <pc:spChg chg="mod">
          <ac:chgData name="Kollmannsberger, Stefan" userId="33bc9b04-ebde-45a7-8cb5-2c13f1aad7eb" providerId="ADAL" clId="{101CA44A-33ED-44ED-B039-616EC25DF3F7}" dt="2022-04-30T14:37:54.491" v="6812" actId="255"/>
          <ac:spMkLst>
            <pc:docMk/>
            <pc:sldMk cId="336659923" sldId="467"/>
            <ac:spMk id="15" creationId="{72C2A8A7-F09C-4E4C-A709-858284BC14A5}"/>
          </ac:spMkLst>
        </pc:spChg>
        <pc:picChg chg="mod">
          <ac:chgData name="Kollmannsberger, Stefan" userId="33bc9b04-ebde-45a7-8cb5-2c13f1aad7eb" providerId="ADAL" clId="{101CA44A-33ED-44ED-B039-616EC25DF3F7}" dt="2022-04-30T14:28:00.409" v="6291" actId="1035"/>
          <ac:picMkLst>
            <pc:docMk/>
            <pc:sldMk cId="336659923" sldId="467"/>
            <ac:picMk id="16" creationId="{3D84D11E-D53A-48C5-8A0B-ABB07C5BEED5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13.513" v="6820" actId="1036"/>
        <pc:sldMkLst>
          <pc:docMk/>
          <pc:sldMk cId="602189038" sldId="468"/>
        </pc:sldMkLst>
        <pc:spChg chg="mod">
          <ac:chgData name="Kollmannsberger, Stefan" userId="33bc9b04-ebde-45a7-8cb5-2c13f1aad7eb" providerId="ADAL" clId="{101CA44A-33ED-44ED-B039-616EC25DF3F7}" dt="2022-04-30T14:38:13.513" v="6820" actId="1036"/>
          <ac:spMkLst>
            <pc:docMk/>
            <pc:sldMk cId="602189038" sldId="468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04.749" v="6709" actId="1035"/>
          <ac:picMkLst>
            <pc:docMk/>
            <pc:sldMk cId="602189038" sldId="468"/>
            <ac:picMk id="5" creationId="{C8B83F5E-1F90-44E7-86F2-4CC679271452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25.986" v="6822" actId="20577"/>
        <pc:sldMkLst>
          <pc:docMk/>
          <pc:sldMk cId="1609026192" sldId="469"/>
        </pc:sldMkLst>
        <pc:spChg chg="mod">
          <ac:chgData name="Kollmannsberger, Stefan" userId="33bc9b04-ebde-45a7-8cb5-2c13f1aad7eb" providerId="ADAL" clId="{101CA44A-33ED-44ED-B039-616EC25DF3F7}" dt="2022-04-30T14:38:25.986" v="6822" actId="20577"/>
          <ac:spMkLst>
            <pc:docMk/>
            <pc:sldMk cId="1609026192" sldId="469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38.025" v="6712" actId="1076"/>
          <ac:picMkLst>
            <pc:docMk/>
            <pc:sldMk cId="1609026192" sldId="469"/>
            <ac:picMk id="6" creationId="{D721F22D-1C4E-4530-8BB4-19055C53983A}"/>
          </ac:picMkLst>
        </pc:picChg>
      </pc:sldChg>
      <pc:sldChg chg="addSp modSp add mod modNotesTx">
        <pc:chgData name="Kollmannsberger, Stefan" userId="33bc9b04-ebde-45a7-8cb5-2c13f1aad7eb" providerId="ADAL" clId="{101CA44A-33ED-44ED-B039-616EC25DF3F7}" dt="2022-04-30T14:43:13.361" v="7365" actId="20577"/>
        <pc:sldMkLst>
          <pc:docMk/>
          <pc:sldMk cId="329748033" sldId="470"/>
        </pc:sldMkLst>
        <pc:spChg chg="mod">
          <ac:chgData name="Kollmannsberger, Stefan" userId="33bc9b04-ebde-45a7-8cb5-2c13f1aad7eb" providerId="ADAL" clId="{101CA44A-33ED-44ED-B039-616EC25DF3F7}" dt="2022-04-30T14:41:01.250" v="6887" actId="20577"/>
          <ac:spMkLst>
            <pc:docMk/>
            <pc:sldMk cId="329748033" sldId="470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9:25.586" v="6825" actId="1076"/>
          <ac:picMkLst>
            <pc:docMk/>
            <pc:sldMk cId="329748033" sldId="470"/>
            <ac:picMk id="7" creationId="{379C4895-77A0-4A8F-82CB-89A8CBC81FF3}"/>
          </ac:picMkLst>
        </pc:picChg>
      </pc:sldChg>
      <pc:sldChg chg="addSp modSp new mod">
        <pc:chgData name="Kollmannsberger, Stefan" userId="33bc9b04-ebde-45a7-8cb5-2c13f1aad7eb" providerId="ADAL" clId="{101CA44A-33ED-44ED-B039-616EC25DF3F7}" dt="2022-04-30T15:00:59.422" v="7597" actId="14100"/>
        <pc:sldMkLst>
          <pc:docMk/>
          <pc:sldMk cId="425137606" sldId="471"/>
        </pc:sldMkLst>
        <pc:spChg chg="mod">
          <ac:chgData name="Kollmannsberger, Stefan" userId="33bc9b04-ebde-45a7-8cb5-2c13f1aad7eb" providerId="ADAL" clId="{101CA44A-33ED-44ED-B039-616EC25DF3F7}" dt="2022-04-30T15:00:59.422" v="7597" actId="14100"/>
          <ac:spMkLst>
            <pc:docMk/>
            <pc:sldMk cId="425137606" sldId="471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4:47:39.030" v="7425" actId="20577"/>
          <ac:spMkLst>
            <pc:docMk/>
            <pc:sldMk cId="425137606" sldId="471"/>
            <ac:spMk id="3" creationId="{0E76BD87-43A1-46CE-8838-CEC88ED8F4C1}"/>
          </ac:spMkLst>
        </pc:spChg>
        <pc:spChg chg="add mod">
          <ac:chgData name="Kollmannsberger, Stefan" userId="33bc9b04-ebde-45a7-8cb5-2c13f1aad7eb" providerId="ADAL" clId="{101CA44A-33ED-44ED-B039-616EC25DF3F7}" dt="2022-04-30T15:00:32.562" v="7571" actId="21"/>
          <ac:spMkLst>
            <pc:docMk/>
            <pc:sldMk cId="425137606" sldId="471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4:59:54.238" v="7540" actId="14100"/>
          <ac:spMkLst>
            <pc:docMk/>
            <pc:sldMk cId="425137606" sldId="471"/>
            <ac:spMk id="9" creationId="{ACA72F50-3958-48B4-BE92-20239E2493A5}"/>
          </ac:spMkLst>
        </pc:spChg>
        <pc:picChg chg="add mod">
          <ac:chgData name="Kollmannsberger, Stefan" userId="33bc9b04-ebde-45a7-8cb5-2c13f1aad7eb" providerId="ADAL" clId="{101CA44A-33ED-44ED-B039-616EC25DF3F7}" dt="2022-04-30T15:00:40.902" v="7572" actId="14100"/>
          <ac:picMkLst>
            <pc:docMk/>
            <pc:sldMk cId="425137606" sldId="471"/>
            <ac:picMk id="6" creationId="{1ED46A38-D556-4CA6-B91C-67079722CBDB}"/>
          </ac:picMkLst>
        </pc:picChg>
      </pc:sldChg>
      <pc:sldChg chg="addSp delSp modSp add mod modNotesTx">
        <pc:chgData name="Kollmannsberger, Stefan" userId="33bc9b04-ebde-45a7-8cb5-2c13f1aad7eb" providerId="ADAL" clId="{101CA44A-33ED-44ED-B039-616EC25DF3F7}" dt="2022-04-30T15:08:02.744" v="7710" actId="20577"/>
        <pc:sldMkLst>
          <pc:docMk/>
          <pc:sldMk cId="2774932163" sldId="472"/>
        </pc:sldMkLst>
        <pc:spChg chg="del">
          <ac:chgData name="Kollmannsberger, Stefan" userId="33bc9b04-ebde-45a7-8cb5-2c13f1aad7eb" providerId="ADAL" clId="{101CA44A-33ED-44ED-B039-616EC25DF3F7}" dt="2022-04-30T15:01:27.848" v="7627" actId="478"/>
          <ac:spMkLst>
            <pc:docMk/>
            <pc:sldMk cId="2774932163" sldId="472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5:01:22.696" v="7626" actId="20577"/>
          <ac:spMkLst>
            <pc:docMk/>
            <pc:sldMk cId="2774932163" sldId="472"/>
            <ac:spMk id="7" creationId="{D9BB61F5-FDA2-4478-9DA6-278CFB9EF2FB}"/>
          </ac:spMkLst>
        </pc:spChg>
        <pc:spChg chg="add del mod">
          <ac:chgData name="Kollmannsberger, Stefan" userId="33bc9b04-ebde-45a7-8cb5-2c13f1aad7eb" providerId="ADAL" clId="{101CA44A-33ED-44ED-B039-616EC25DF3F7}" dt="2022-04-30T15:01:30.445" v="7628" actId="478"/>
          <ac:spMkLst>
            <pc:docMk/>
            <pc:sldMk cId="2774932163" sldId="472"/>
            <ac:spMk id="8" creationId="{E66B0363-A978-49EA-B7AC-E5F35720849F}"/>
          </ac:spMkLst>
        </pc:spChg>
        <pc:graphicFrameChg chg="add mod">
          <ac:chgData name="Kollmannsberger, Stefan" userId="33bc9b04-ebde-45a7-8cb5-2c13f1aad7eb" providerId="ADAL" clId="{101CA44A-33ED-44ED-B039-616EC25DF3F7}" dt="2022-04-30T15:07:40.454" v="7631" actId="1076"/>
          <ac:graphicFrameMkLst>
            <pc:docMk/>
            <pc:sldMk cId="2774932163" sldId="472"/>
            <ac:graphicFrameMk id="10" creationId="{4B66C3C7-4950-461F-BD8C-7009A6EC6815}"/>
          </ac:graphicFrameMkLst>
        </pc:graphicFrameChg>
        <pc:picChg chg="del">
          <ac:chgData name="Kollmannsberger, Stefan" userId="33bc9b04-ebde-45a7-8cb5-2c13f1aad7eb" providerId="ADAL" clId="{101CA44A-33ED-44ED-B039-616EC25DF3F7}" dt="2022-04-30T15:01:13.938" v="7599" actId="478"/>
          <ac:picMkLst>
            <pc:docMk/>
            <pc:sldMk cId="2774932163" sldId="472"/>
            <ac:picMk id="6" creationId="{1ED46A38-D556-4CA6-B91C-67079722CBDB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28:58.478" v="8904" actId="313"/>
        <pc:sldMkLst>
          <pc:docMk/>
          <pc:sldMk cId="3993411997" sldId="473"/>
        </pc:sldMkLst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3" creationId="{0E76BD87-43A1-46CE-8838-CEC88ED8F4C1}"/>
          </ac:spMkLst>
        </pc:spChg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4" creationId="{DE7DF257-630E-4776-AE54-401B0EED49A9}"/>
          </ac:spMkLst>
        </pc:spChg>
        <pc:spChg chg="mod">
          <ac:chgData name="Kollmannsberger, Stefan" userId="33bc9b04-ebde-45a7-8cb5-2c13f1aad7eb" providerId="ADAL" clId="{101CA44A-33ED-44ED-B039-616EC25DF3F7}" dt="2022-05-02T13:28:58.478" v="8904" actId="313"/>
          <ac:spMkLst>
            <pc:docMk/>
            <pc:sldMk cId="3993411997" sldId="473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5:24:38.348" v="8120" actId="20577"/>
          <ac:spMkLst>
            <pc:docMk/>
            <pc:sldMk cId="3993411997" sldId="473"/>
            <ac:spMk id="8" creationId="{85312DB2-3B72-4B4A-8DA5-03DBA26BE36E}"/>
          </ac:spMkLst>
        </pc:spChg>
        <pc:spChg chg="mod">
          <ac:chgData name="Kollmannsberger, Stefan" userId="33bc9b04-ebde-45a7-8cb5-2c13f1aad7eb" providerId="ADAL" clId="{101CA44A-33ED-44ED-B039-616EC25DF3F7}" dt="2022-04-30T15:25:01.551" v="8122" actId="20577"/>
          <ac:spMkLst>
            <pc:docMk/>
            <pc:sldMk cId="3993411997" sldId="473"/>
            <ac:spMk id="9" creationId="{ACA72F50-3958-48B4-BE92-20239E2493A5}"/>
          </ac:spMkLst>
        </pc:spChg>
        <pc:spChg chg="add mod">
          <ac:chgData name="Kollmannsberger, Stefan" userId="33bc9b04-ebde-45a7-8cb5-2c13f1aad7eb" providerId="ADAL" clId="{101CA44A-33ED-44ED-B039-616EC25DF3F7}" dt="2022-04-30T15:25:53.381" v="8165" actId="20577"/>
          <ac:spMkLst>
            <pc:docMk/>
            <pc:sldMk cId="3993411997" sldId="473"/>
            <ac:spMk id="11" creationId="{D0B51F51-6E0F-4422-A47D-BB08CEFF3CCA}"/>
          </ac:spMkLst>
        </pc:spChg>
        <pc:graphicFrameChg chg="del">
          <ac:chgData name="Kollmannsberger, Stefan" userId="33bc9b04-ebde-45a7-8cb5-2c13f1aad7eb" providerId="ADAL" clId="{101CA44A-33ED-44ED-B039-616EC25DF3F7}" dt="2022-04-30T15:08:10.677" v="7712" actId="478"/>
          <ac:graphicFrameMkLst>
            <pc:docMk/>
            <pc:sldMk cId="3993411997" sldId="473"/>
            <ac:graphicFrameMk id="10" creationId="{4B66C3C7-4950-461F-BD8C-7009A6EC6815}"/>
          </ac:graphicFrameMkLst>
        </pc:graphicFrameChg>
      </pc:sldChg>
      <pc:sldChg chg="delSp modSp add mod modAnim">
        <pc:chgData name="Kollmannsberger, Stefan" userId="33bc9b04-ebde-45a7-8cb5-2c13f1aad7eb" providerId="ADAL" clId="{101CA44A-33ED-44ED-B039-616EC25DF3F7}" dt="2022-05-02T13:35:49.895" v="8965" actId="313"/>
        <pc:sldMkLst>
          <pc:docMk/>
          <pc:sldMk cId="3439942829" sldId="474"/>
        </pc:sldMkLst>
        <pc:spChg chg="mod">
          <ac:chgData name="Kollmannsberger, Stefan" userId="33bc9b04-ebde-45a7-8cb5-2c13f1aad7eb" providerId="ADAL" clId="{101CA44A-33ED-44ED-B039-616EC25DF3F7}" dt="2022-05-02T13:29:23.266" v="8906" actId="313"/>
          <ac:spMkLst>
            <pc:docMk/>
            <pc:sldMk cId="3439942829" sldId="474"/>
            <ac:spMk id="7" creationId="{D9BB61F5-FDA2-4478-9DA6-278CFB9EF2FB}"/>
          </ac:spMkLst>
        </pc:spChg>
        <pc:spChg chg="mod">
          <ac:chgData name="Kollmannsberger, Stefan" userId="33bc9b04-ebde-45a7-8cb5-2c13f1aad7eb" providerId="ADAL" clId="{101CA44A-33ED-44ED-B039-616EC25DF3F7}" dt="2022-05-02T13:35:49.895" v="8965" actId="313"/>
          <ac:spMkLst>
            <pc:docMk/>
            <pc:sldMk cId="3439942829" sldId="474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5-02T13:29:37.708" v="8909" actId="478"/>
          <ac:spMkLst>
            <pc:docMk/>
            <pc:sldMk cId="3439942829" sldId="474"/>
            <ac:spMk id="9" creationId="{ACA72F50-3958-48B4-BE92-20239E2493A5}"/>
          </ac:spMkLst>
        </pc:spChg>
      </pc:sldChg>
      <pc:sldChg chg="addSp delSp modSp add mod modAnim modNotesTx">
        <pc:chgData name="Kollmannsberger, Stefan" userId="33bc9b04-ebde-45a7-8cb5-2c13f1aad7eb" providerId="ADAL" clId="{101CA44A-33ED-44ED-B039-616EC25DF3F7}" dt="2022-05-02T13:35:01.814" v="8934"/>
        <pc:sldMkLst>
          <pc:docMk/>
          <pc:sldMk cId="392544169" sldId="475"/>
        </pc:sldMkLst>
        <pc:spChg chg="mod">
          <ac:chgData name="Kollmannsberger, Stefan" userId="33bc9b04-ebde-45a7-8cb5-2c13f1aad7eb" providerId="ADAL" clId="{101CA44A-33ED-44ED-B039-616EC25DF3F7}" dt="2022-04-30T15:26:59.152" v="8188" actId="20577"/>
          <ac:spMkLst>
            <pc:docMk/>
            <pc:sldMk cId="392544169" sldId="475"/>
            <ac:spMk id="3" creationId="{0E76BD87-43A1-46CE-8838-CEC88ED8F4C1}"/>
          </ac:spMkLst>
        </pc:spChg>
        <pc:spChg chg="del">
          <ac:chgData name="Kollmannsberger, Stefan" userId="33bc9b04-ebde-45a7-8cb5-2c13f1aad7eb" providerId="ADAL" clId="{101CA44A-33ED-44ED-B039-616EC25DF3F7}" dt="2022-04-30T15:32:31.121" v="8191" actId="478"/>
          <ac:spMkLst>
            <pc:docMk/>
            <pc:sldMk cId="392544169" sldId="475"/>
            <ac:spMk id="7" creationId="{D9BB61F5-FDA2-4478-9DA6-278CFB9EF2FB}"/>
          </ac:spMkLst>
        </pc:spChg>
        <pc:spChg chg="del">
          <ac:chgData name="Kollmannsberger, Stefan" userId="33bc9b04-ebde-45a7-8cb5-2c13f1aad7eb" providerId="ADAL" clId="{101CA44A-33ED-44ED-B039-616EC25DF3F7}" dt="2022-04-30T15:27:05.288" v="8189" actId="478"/>
          <ac:spMkLst>
            <pc:docMk/>
            <pc:sldMk cId="392544169" sldId="475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4-30T15:33:17.743" v="8194" actId="478"/>
          <ac:spMkLst>
            <pc:docMk/>
            <pc:sldMk cId="392544169" sldId="475"/>
            <ac:spMk id="9" creationId="{ACA72F50-3958-48B4-BE92-20239E2493A5}"/>
          </ac:spMkLst>
        </pc:spChg>
        <pc:spChg chg="add del">
          <ac:chgData name="Kollmannsberger, Stefan" userId="33bc9b04-ebde-45a7-8cb5-2c13f1aad7eb" providerId="ADAL" clId="{101CA44A-33ED-44ED-B039-616EC25DF3F7}" dt="2022-04-30T15:32:37.894" v="8193" actId="478"/>
          <ac:spMkLst>
            <pc:docMk/>
            <pc:sldMk cId="392544169" sldId="475"/>
            <ac:spMk id="10" creationId="{6AB8BBA4-7D31-43D2-B2F9-D2A8360EB782}"/>
          </ac:spMkLst>
        </pc:spChg>
        <pc:spChg chg="del">
          <ac:chgData name="Kollmannsberger, Stefan" userId="33bc9b04-ebde-45a7-8cb5-2c13f1aad7eb" providerId="ADAL" clId="{101CA44A-33ED-44ED-B039-616EC25DF3F7}" dt="2022-04-30T15:27:07.432" v="8190" actId="478"/>
          <ac:spMkLst>
            <pc:docMk/>
            <pc:sldMk cId="392544169" sldId="475"/>
            <ac:spMk id="11" creationId="{D0B51F51-6E0F-4422-A47D-BB08CEFF3CCA}"/>
          </ac:spMkLst>
        </pc:spChg>
        <pc:spChg chg="add del">
          <ac:chgData name="Kollmannsberger, Stefan" userId="33bc9b04-ebde-45a7-8cb5-2c13f1aad7eb" providerId="ADAL" clId="{101CA44A-33ED-44ED-B039-616EC25DF3F7}" dt="2022-04-30T15:33:24.718" v="8196" actId="22"/>
          <ac:spMkLst>
            <pc:docMk/>
            <pc:sldMk cId="392544169" sldId="475"/>
            <ac:spMk id="12" creationId="{C5014FD4-656A-402B-BB32-B5641750619B}"/>
          </ac:spMkLst>
        </pc:spChg>
        <pc:spChg chg="add mod">
          <ac:chgData name="Kollmannsberger, Stefan" userId="33bc9b04-ebde-45a7-8cb5-2c13f1aad7eb" providerId="ADAL" clId="{101CA44A-33ED-44ED-B039-616EC25DF3F7}" dt="2022-05-02T13:30:59.507" v="8932" actId="20577"/>
          <ac:spMkLst>
            <pc:docMk/>
            <pc:sldMk cId="392544169" sldId="475"/>
            <ac:spMk id="13" creationId="{DAAF2898-5E96-476B-89F0-F7181DE5CDEA}"/>
          </ac:spMkLst>
        </pc:spChg>
      </pc:sldChg>
      <pc:sldChg chg="addSp delSp modSp add mod">
        <pc:chgData name="Kollmannsberger, Stefan" userId="33bc9b04-ebde-45a7-8cb5-2c13f1aad7eb" providerId="ADAL" clId="{101CA44A-33ED-44ED-B039-616EC25DF3F7}" dt="2022-05-02T13:17:06.491" v="8722" actId="20577"/>
        <pc:sldMkLst>
          <pc:docMk/>
          <pc:sldMk cId="2922592589" sldId="476"/>
        </pc:sldMkLst>
        <pc:spChg chg="mod">
          <ac:chgData name="Kollmannsberger, Stefan" userId="33bc9b04-ebde-45a7-8cb5-2c13f1aad7eb" providerId="ADAL" clId="{101CA44A-33ED-44ED-B039-616EC25DF3F7}" dt="2022-05-02T13:17:06.491" v="8722" actId="20577"/>
          <ac:spMkLst>
            <pc:docMk/>
            <pc:sldMk cId="2922592589" sldId="476"/>
            <ac:spMk id="3" creationId="{B47C15A1-D146-4322-BEC6-A1F49E001BC2}"/>
          </ac:spMkLst>
        </pc:spChg>
        <pc:spChg chg="add del">
          <ac:chgData name="Kollmannsberger, Stefan" userId="33bc9b04-ebde-45a7-8cb5-2c13f1aad7eb" providerId="ADAL" clId="{101CA44A-33ED-44ED-B039-616EC25DF3F7}" dt="2022-05-02T12:54:43.700" v="8402" actId="478"/>
          <ac:spMkLst>
            <pc:docMk/>
            <pc:sldMk cId="2922592589" sldId="476"/>
            <ac:spMk id="7" creationId="{A18DBE60-70A3-4DED-A6E3-15E209DB59D4}"/>
          </ac:spMkLst>
        </pc:spChg>
        <pc:spChg chg="add mod">
          <ac:chgData name="Kollmannsberger, Stefan" userId="33bc9b04-ebde-45a7-8cb5-2c13f1aad7eb" providerId="ADAL" clId="{101CA44A-33ED-44ED-B039-616EC25DF3F7}" dt="2022-05-02T13:14:43.053" v="8657" actId="1076"/>
          <ac:spMkLst>
            <pc:docMk/>
            <pc:sldMk cId="2922592589" sldId="476"/>
            <ac:spMk id="14" creationId="{6E75AF1C-8411-80C1-D424-48A64B0735F7}"/>
          </ac:spMkLst>
        </pc:spChg>
        <pc:graphicFrameChg chg="add mod">
          <ac:chgData name="Kollmannsberger, Stefan" userId="33bc9b04-ebde-45a7-8cb5-2c13f1aad7eb" providerId="ADAL" clId="{101CA44A-33ED-44ED-B039-616EC25DF3F7}" dt="2022-05-02T13:14:50.581" v="8660" actId="14100"/>
          <ac:graphicFrameMkLst>
            <pc:docMk/>
            <pc:sldMk cId="2922592589" sldId="476"/>
            <ac:graphicFrameMk id="4" creationId="{CCCA9DD7-63D1-AF27-7F16-E31363221713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3:14:48.077" v="8659" actId="1076"/>
          <ac:graphicFrameMkLst>
            <pc:docMk/>
            <pc:sldMk cId="2922592589" sldId="476"/>
            <ac:graphicFrameMk id="6" creationId="{B9B67243-3442-97B2-B26B-6E74DC37ABE1}"/>
          </ac:graphicFrameMkLst>
        </pc:graphicFrameChg>
        <pc:picChg chg="mod">
          <ac:chgData name="Kollmannsberger, Stefan" userId="33bc9b04-ebde-45a7-8cb5-2c13f1aad7eb" providerId="ADAL" clId="{101CA44A-33ED-44ED-B039-616EC25DF3F7}" dt="2022-05-02T13:14:31.085" v="8656" actId="1076"/>
          <ac:picMkLst>
            <pc:docMk/>
            <pc:sldMk cId="2922592589" sldId="476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3:14:21.733" v="8654" actId="1076"/>
          <ac:picMkLst>
            <pc:docMk/>
            <pc:sldMk cId="2922592589" sldId="476"/>
            <ac:picMk id="6146" creationId="{07A64134-6638-61E8-E14A-E481D56C2118}"/>
          </ac:picMkLst>
        </pc:picChg>
      </pc:sldChg>
      <pc:sldChg chg="new del">
        <pc:chgData name="Kollmannsberger, Stefan" userId="33bc9b04-ebde-45a7-8cb5-2c13f1aad7eb" providerId="ADAL" clId="{101CA44A-33ED-44ED-B039-616EC25DF3F7}" dt="2022-04-30T15:34:03.094" v="8203" actId="47"/>
        <pc:sldMkLst>
          <pc:docMk/>
          <pc:sldMk cId="4267218910" sldId="476"/>
        </pc:sldMkLst>
      </pc:sldChg>
      <pc:sldChg chg="add">
        <pc:chgData name="Kollmannsberger, Stefan" userId="33bc9b04-ebde-45a7-8cb5-2c13f1aad7eb" providerId="ADAL" clId="{101CA44A-33ED-44ED-B039-616EC25DF3F7}" dt="2022-05-02T13:35:42.568" v="8963"/>
        <pc:sldMkLst>
          <pc:docMk/>
          <pc:sldMk cId="2087571781" sldId="477"/>
        </pc:sldMkLst>
      </pc:sldChg>
      <pc:sldMasterChg chg="modSldLayout">
        <pc:chgData name="Kollmannsberger, Stefan" userId="33bc9b04-ebde-45a7-8cb5-2c13f1aad7eb" providerId="ADAL" clId="{101CA44A-33ED-44ED-B039-616EC25DF3F7}" dt="2022-04-12T08:44:11.452" v="294" actId="14100"/>
        <pc:sldMasterMkLst>
          <pc:docMk/>
          <pc:sldMasterMk cId="0" sldId="2147483648"/>
        </pc:sldMasterMkLst>
        <pc:sldLayoutChg chg="modSp mod">
          <pc:chgData name="Kollmannsberger, Stefan" userId="33bc9b04-ebde-45a7-8cb5-2c13f1aad7eb" providerId="ADAL" clId="{101CA44A-33ED-44ED-B039-616EC25DF3F7}" dt="2022-04-12T08:44:11.452" v="294" actId="14100"/>
          <pc:sldLayoutMkLst>
            <pc:docMk/>
            <pc:sldMasterMk cId="0" sldId="2147483648"/>
            <pc:sldLayoutMk cId="2183948741" sldId="2147483654"/>
          </pc:sldLayoutMkLst>
          <pc:spChg chg="mod">
            <ac:chgData name="Kollmannsberger, Stefan" userId="33bc9b04-ebde-45a7-8cb5-2c13f1aad7eb" providerId="ADAL" clId="{101CA44A-33ED-44ED-B039-616EC25DF3F7}" dt="2022-04-12T08:44:11.452" v="294" actId="14100"/>
            <ac:spMkLst>
              <pc:docMk/>
              <pc:sldMasterMk cId="0" sldId="2147483648"/>
              <pc:sldLayoutMk cId="2183948741" sldId="2147483654"/>
              <ac:spMk id="3" creationId="{00000000-0000-0000-0000-000000000000}"/>
            </ac:spMkLst>
          </pc:spChg>
          <pc:spChg chg="mod">
            <ac:chgData name="Kollmannsberger, Stefan" userId="33bc9b04-ebde-45a7-8cb5-2c13f1aad7eb" providerId="ADAL" clId="{101CA44A-33ED-44ED-B039-616EC25DF3F7}" dt="2022-04-12T08:44:06.725" v="293" actId="1035"/>
            <ac:spMkLst>
              <pc:docMk/>
              <pc:sldMasterMk cId="0" sldId="2147483648"/>
              <pc:sldLayoutMk cId="2183948741" sldId="2147483654"/>
              <ac:spMk id="10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40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A7D32-E8DF-A171-2474-8C22B8D39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4CBBB-366C-A4AC-DFE6-411D7D8E5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7C268B-E816-5D49-6658-8A1AFA7BD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7F037-8AC6-89C6-C365-3F1FFFADA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45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5140D-76E0-83F9-AB39-3CACFC15A3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897858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29B2B-2E5F-17DB-9EEC-221FFA57025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9088" y="1409897"/>
            <a:ext cx="8508999" cy="16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Leon Herrmann</a:t>
            </a:r>
            <a:br>
              <a:rPr lang="de-DE" noProof="0" dirty="0"/>
            </a:br>
            <a:r>
              <a:rPr lang="de-DE" noProof="0" dirty="0"/>
              <a:t>Stefan Kollmannsberger</a:t>
            </a:r>
          </a:p>
          <a:p>
            <a:pPr lvl="0"/>
            <a:r>
              <a:rPr lang="de-DE" noProof="0" dirty="0"/>
              <a:t>Chair </a:t>
            </a:r>
            <a:r>
              <a:rPr lang="de-DE" noProof="0" dirty="0" err="1"/>
              <a:t>of</a:t>
            </a:r>
            <a:r>
              <a:rPr lang="de-DE" noProof="0" dirty="0"/>
              <a:t> Data Science in </a:t>
            </a:r>
            <a:r>
              <a:rPr lang="de-DE" noProof="0" dirty="0" err="1"/>
              <a:t>Civil</a:t>
            </a:r>
            <a:r>
              <a:rPr lang="de-DE" noProof="0" dirty="0"/>
              <a:t> Engineering</a:t>
            </a:r>
          </a:p>
          <a:p>
            <a:pPr lvl="0"/>
            <a:r>
              <a:rPr lang="de-DE" noProof="0" dirty="0"/>
              <a:t>Bauhaus-Universität Weimar</a:t>
            </a:r>
          </a:p>
          <a:p>
            <a:pPr lvl="0"/>
            <a:r>
              <a:rPr lang="de-DE" noProof="0" dirty="0"/>
              <a:t>Weimar, </a:t>
            </a:r>
            <a:r>
              <a:rPr lang="de-DE" noProof="0" dirty="0" err="1"/>
              <a:t>January</a:t>
            </a:r>
            <a:r>
              <a:rPr lang="de-DE" noProof="0" dirty="0"/>
              <a:t> 2025</a:t>
            </a:r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27B3F6EB-B24D-4BE3-A66A-8E1733F18D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69" y="1409897"/>
            <a:ext cx="3410935" cy="2281729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91A0C4B9-8D9B-2593-A8B7-34D812F4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92064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F02862-4E3B-7284-1BAC-F7360C38E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3719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F32AB3F5-5030-A6B8-73EC-ADD617F51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825690"/>
            <a:ext cx="8508999" cy="396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830734"/>
            <a:ext cx="4180910" cy="394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6098" y="830733"/>
            <a:ext cx="4180910" cy="394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9934D9A1-2F56-E2BD-7FD5-91F02FEDA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F16DC1-48B9-61AF-6619-1AF748CAEC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7FA8FA2C-CE6E-FC7B-6B02-EFDDE09EB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09DE0D4D-F232-F9D5-92BE-5085A4786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D34451-0B3E-B783-28FD-DB81814312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657" r:id="rId3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A65D-0E61-B622-79FD-60F6350D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Neural</a:t>
            </a:r>
            <a:r>
              <a:rPr lang="de-DE" dirty="0"/>
              <a:t> Networks: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Architectures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5194-6178-9C62-BE48-3D27B018A8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de-DE" dirty="0"/>
              <a:t>Leon Herrmann</a:t>
            </a:r>
          </a:p>
          <a:p>
            <a:r>
              <a:rPr lang="de-DE" dirty="0"/>
              <a:t>Stefan Kollmannsberger </a:t>
            </a:r>
          </a:p>
          <a:p>
            <a:r>
              <a:rPr lang="de-DE" dirty="0"/>
              <a:t>Chair </a:t>
            </a:r>
            <a:r>
              <a:rPr lang="de-DE" dirty="0" err="1"/>
              <a:t>of</a:t>
            </a:r>
            <a:r>
              <a:rPr lang="de-DE" dirty="0"/>
              <a:t> Data Engineering in Construction</a:t>
            </a:r>
          </a:p>
          <a:p>
            <a:r>
              <a:rPr lang="de-DE" dirty="0"/>
              <a:t>Bauhaus-Universität Weimar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3C629-2187-E133-A069-37D522DC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36A21-D526-1C8E-0295-E4EA3409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CD49C-E1E2-8FC7-4C14-E3A35F0C6DD8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3"/>
                </a:solidFill>
                <a:latin typeface="+mn-lt"/>
              </a:rPr>
              <a:t>Deep Learning in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Computational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Mechanics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– an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introductory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course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, </a:t>
            </a:r>
            <a:br>
              <a:rPr lang="da-DK" sz="1200" i="1" dirty="0">
                <a:solidFill>
                  <a:schemeClr val="accent3"/>
                </a:solidFill>
                <a:latin typeface="+mn-lt"/>
              </a:rPr>
            </a:br>
            <a:r>
              <a:rPr lang="da-DK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  <a:endParaRPr lang="en-DE" sz="1200" i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A9749-D655-BA07-D64E-5C6DC1F97426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website</a:t>
            </a:r>
            <a:endParaRPr lang="en-US" sz="14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83F8-74AB-3ACD-5C64-B100368FD6E5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book</a:t>
            </a:r>
            <a:endParaRPr lang="en-US" sz="1400" dirty="0" err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D0E4F-FC12-E7EF-9112-E42D94704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5DD999-7359-F470-1D70-B34431C0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4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2C21EE-C799-2C9A-84A2-2697F668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C68120-328A-ECB0-2BA4-B197CB3D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3.8 </a:t>
            </a:r>
            <a:r>
              <a:rPr lang="de-DE" dirty="0" err="1"/>
              <a:t>Approximating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Sine </a:t>
            </a:r>
            <a:r>
              <a:rPr lang="de-DE" dirty="0" err="1"/>
              <a:t>Function</a:t>
            </a:r>
            <a:r>
              <a:rPr lang="de-DE" dirty="0"/>
              <a:t> – </a:t>
            </a:r>
            <a:r>
              <a:rPr lang="de-DE" dirty="0" err="1"/>
              <a:t>Results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06FE5-6F13-866E-D61C-523F1C68E5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3AF78-F3B9-413D-18AB-F8B2C915D9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78D6F-8AA2-9CF5-7FF8-E2D32E66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4" y="1400513"/>
            <a:ext cx="8422481" cy="3184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635B42-8356-16EF-9A9A-C7A208507E16}"/>
                  </a:ext>
                </a:extLst>
              </p:cNvPr>
              <p:cNvSpPr txBox="1"/>
              <p:nvPr/>
            </p:nvSpPr>
            <p:spPr>
              <a:xfrm>
                <a:off x="1278179" y="1152608"/>
                <a:ext cx="2612254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5‘000 </a:t>
                </a:r>
                <a:r>
                  <a:rPr lang="de-DE" sz="1400" dirty="0" err="1">
                    <a:latin typeface="+mn-lt"/>
                  </a:rPr>
                  <a:t>epochs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with</a:t>
                </a:r>
                <a:r>
                  <a:rPr lang="de-DE" sz="1400" dirty="0">
                    <a:latin typeface="+mn-lt"/>
                  </a:rPr>
                  <a:t> Adam at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DE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635B42-8356-16EF-9A9A-C7A208507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179" y="1152608"/>
                <a:ext cx="2612254" cy="231025"/>
              </a:xfrm>
              <a:prstGeom prst="rect">
                <a:avLst/>
              </a:prstGeom>
              <a:blipFill>
                <a:blip r:embed="rId3"/>
                <a:stretch>
                  <a:fillRect l="-4206" t="-15789" r="-1402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86CFC32-2AA9-397C-B394-D9A7B1D5E590}"/>
              </a:ext>
            </a:extLst>
          </p:cNvPr>
          <p:cNvSpPr txBox="1"/>
          <p:nvPr/>
        </p:nvSpPr>
        <p:spPr>
          <a:xfrm>
            <a:off x="6184270" y="1152031"/>
            <a:ext cx="1681551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5‘000 </a:t>
            </a:r>
            <a:r>
              <a:rPr lang="de-DE" sz="1400" dirty="0" err="1">
                <a:latin typeface="+mn-lt"/>
              </a:rPr>
              <a:t>epochs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SGD</a:t>
            </a:r>
            <a:endParaRPr lang="en-DE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293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09088E-D5F4-73B5-1B14-147CCD47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366" y="688106"/>
            <a:ext cx="3075857" cy="23288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0B2DB6-DA41-BB07-6685-E5DF9DD43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Derivatives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inaccurate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Sobolev </a:t>
            </a:r>
            <a:r>
              <a:rPr lang="de-DE" b="1" dirty="0" err="1"/>
              <a:t>training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incorporating</a:t>
            </a:r>
            <a:r>
              <a:rPr lang="de-DE" dirty="0"/>
              <a:t> derivatives in </a:t>
            </a:r>
            <a:r>
              <a:rPr lang="de-DE" dirty="0" err="1"/>
              <a:t>training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derivatives also </a:t>
            </a:r>
            <a:r>
              <a:rPr lang="de-DE" dirty="0" err="1"/>
              <a:t>improve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costFunction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(y,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dyPred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lossy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torch.mean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((y –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**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lossdy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torch.mean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–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dyPred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**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lossy +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lossdy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FDF4F9-5E43-64F0-DE9A-6E64A85C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3.8 </a:t>
            </a:r>
            <a:r>
              <a:rPr lang="de-DE" dirty="0" err="1"/>
              <a:t>Approximating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Sine </a:t>
            </a:r>
            <a:r>
              <a:rPr lang="de-DE" dirty="0" err="1"/>
              <a:t>Function</a:t>
            </a:r>
            <a:r>
              <a:rPr lang="de-DE" dirty="0"/>
              <a:t> – Sobolev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83F02-0BEA-CEA4-953B-BC9B060D0D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2733-8C20-36F8-28D7-9254F1BB57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79290-9F8E-1DE1-EF2B-E742B781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6922"/>
            <a:ext cx="5989366" cy="2211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109383-6E8B-FD14-4F87-3CCFE15C8CAC}"/>
              </a:ext>
            </a:extLst>
          </p:cNvPr>
          <p:cNvSpPr txBox="1"/>
          <p:nvPr/>
        </p:nvSpPr>
        <p:spPr>
          <a:xfrm>
            <a:off x="1282711" y="4691523"/>
            <a:ext cx="746230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Prediction</a:t>
            </a:r>
            <a:endParaRPr lang="en-DE" sz="14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1347EA-55C3-68FE-7704-1B473DD18222}"/>
              </a:ext>
            </a:extLst>
          </p:cNvPr>
          <p:cNvSpPr txBox="1"/>
          <p:nvPr/>
        </p:nvSpPr>
        <p:spPr>
          <a:xfrm>
            <a:off x="4038338" y="4653460"/>
            <a:ext cx="171803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Derivative </a:t>
            </a:r>
            <a:r>
              <a:rPr lang="de-DE" sz="1400" dirty="0" err="1">
                <a:latin typeface="+mn-lt"/>
              </a:rPr>
              <a:t>of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prediction</a:t>
            </a:r>
            <a:endParaRPr lang="en-DE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489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B0F13-EA01-1A77-170F-F5F0AC251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DA92B-4127-B87A-D79E-453FC5C5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E.7 </a:t>
            </a:r>
            <a:r>
              <a:rPr lang="de-DE" dirty="0" err="1"/>
              <a:t>Approximating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Sine </a:t>
            </a:r>
            <a:r>
              <a:rPr lang="de-DE" dirty="0" err="1"/>
              <a:t>Function</a:t>
            </a:r>
            <a:r>
              <a:rPr lang="de-DE" dirty="0"/>
              <a:t> (C)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PyTorch</a:t>
            </a:r>
            <a:r>
              <a:rPr lang="de-DE" dirty="0"/>
              <a:t>, </a:t>
            </a:r>
            <a:r>
              <a:rPr lang="de-DE" dirty="0" err="1"/>
              <a:t>build</a:t>
            </a:r>
            <a:r>
              <a:rPr lang="de-DE" dirty="0"/>
              <a:t> a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approximates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sine </a:t>
            </a:r>
            <a:r>
              <a:rPr lang="de-DE" dirty="0" err="1"/>
              <a:t>function</a:t>
            </a:r>
            <a:r>
              <a:rPr lang="de-DE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D616EF-8962-3F0D-DEB9-0046E2FA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B1EF3-DC7C-15BE-1B15-7D0861E18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09E5E-D079-DA24-353C-73A8F615A6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3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0259F08-A265-F124-0BF2-119EFD9E5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Originally </a:t>
                </a:r>
                <a:r>
                  <a:rPr lang="de-DE" dirty="0" err="1"/>
                  <a:t>designed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processing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Identify</a:t>
                </a:r>
                <a:r>
                  <a:rPr lang="de-DE" dirty="0"/>
                  <a:t> relative </a:t>
                </a:r>
                <a:r>
                  <a:rPr lang="de-DE" dirty="0" err="1"/>
                  <a:t>positions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Operate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convolutional</a:t>
                </a:r>
                <a:r>
                  <a:rPr lang="de-DE" dirty="0"/>
                  <a:t> </a:t>
                </a:r>
                <a:r>
                  <a:rPr lang="de-DE" dirty="0" err="1"/>
                  <a:t>layers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r>
                  <a:rPr lang="de-DE" b="1" dirty="0" err="1"/>
                  <a:t>Convolutional</a:t>
                </a:r>
                <a:r>
                  <a:rPr lang="de-DE" b="1" dirty="0"/>
                  <a:t> </a:t>
                </a:r>
                <a:r>
                  <a:rPr lang="de-DE" b="1" dirty="0" err="1"/>
                  <a:t>layers</a:t>
                </a:r>
                <a:br>
                  <a:rPr lang="en-US" dirty="0"/>
                </a:br>
                <a:r>
                  <a:rPr lang="en-US" dirty="0"/>
                  <a:t>consist of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filters/kernels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br>
                  <a:rPr lang="de-DE" dirty="0"/>
                </a:br>
                <a:r>
                  <a:rPr lang="de-DE" dirty="0" err="1"/>
                  <a:t>applied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an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field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Kernel </a:t>
                </a:r>
                <a:r>
                  <a:rPr lang="de-DE" dirty="0" err="1"/>
                  <a:t>size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kernels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bg2"/>
                    </a:solidFill>
                  </a:rPr>
                  <a:t>Stride </a:t>
                </a:r>
                <a:r>
                  <a:rPr lang="de-DE" dirty="0" err="1">
                    <a:solidFill>
                      <a:schemeClr val="bg2"/>
                    </a:solidFill>
                  </a:rPr>
                  <a:t>length</a:t>
                </a:r>
                <a:r>
                  <a:rPr lang="de-DE" dirty="0"/>
                  <a:t>: </a:t>
                </a:r>
                <a:r>
                  <a:rPr lang="de-DE" dirty="0" err="1"/>
                  <a:t>how</a:t>
                </a:r>
                <a:r>
                  <a:rPr lang="de-DE" dirty="0"/>
                  <a:t> large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shift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per </a:t>
                </a:r>
                <a:r>
                  <a:rPr lang="de-DE" dirty="0" err="1"/>
                  <a:t>step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bg2"/>
                    </a:solidFill>
                  </a:rPr>
                  <a:t>Padding</a:t>
                </a:r>
                <a:r>
                  <a:rPr lang="de-DE" dirty="0"/>
                  <a:t>: do </a:t>
                </a:r>
                <a:r>
                  <a:rPr lang="de-DE" dirty="0" err="1"/>
                  <a:t>you</a:t>
                </a:r>
                <a:r>
                  <a:rPr lang="de-DE" dirty="0"/>
                  <a:t> </a:t>
                </a:r>
                <a:r>
                  <a:rPr lang="de-DE" dirty="0" err="1"/>
                  <a:t>embed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field</a:t>
                </a:r>
                <a:r>
                  <a:rPr lang="de-DE" dirty="0"/>
                  <a:t>?</a:t>
                </a:r>
              </a:p>
              <a:p>
                <a:endParaRPr lang="de-DE" dirty="0"/>
              </a:p>
              <a:p>
                <a:r>
                  <a:rPr lang="de-DE" dirty="0"/>
                  <a:t>In </a:t>
                </a:r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networks</a:t>
                </a:r>
                <a:r>
                  <a:rPr lang="de-DE" dirty="0"/>
                  <a:t>: The </a:t>
                </a:r>
                <a:r>
                  <a:rPr lang="de-DE" dirty="0" err="1"/>
                  <a:t>values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not </a:t>
                </a:r>
                <a:r>
                  <a:rPr lang="de-DE" dirty="0" err="1"/>
                  <a:t>preset</a:t>
                </a:r>
                <a:r>
                  <a:rPr lang="de-DE" dirty="0"/>
                  <a:t>. </a:t>
                </a:r>
                <a:r>
                  <a:rPr lang="de-DE" dirty="0" err="1"/>
                  <a:t>They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learnt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network and </a:t>
                </a:r>
                <a:r>
                  <a:rPr lang="de-DE" dirty="0" err="1"/>
                  <a:t>represent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0259F08-A265-F124-0BF2-119EFD9E5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458F97-5ACD-0AD1-1D3F-45AC6D17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84195-0153-BB6C-310A-AB30571A05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E944B-F6CB-45EF-9FAD-CD75526B52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E2FFC-AE14-D5F4-A416-8FA3962E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18" y="970380"/>
            <a:ext cx="5539975" cy="2044283"/>
          </a:xfrm>
          <a:prstGeom prst="rect">
            <a:avLst/>
          </a:prstGeom>
        </p:spPr>
      </p:pic>
      <p:sp>
        <p:nvSpPr>
          <p:cNvPr id="8" name="Rechteck 1">
            <a:extLst>
              <a:ext uri="{FF2B5EF4-FFF2-40B4-BE49-F238E27FC236}">
                <a16:creationId xmlns:a16="http://schemas.microsoft.com/office/drawing/2014/main" id="{2DBC0C28-731C-FCC7-E98A-97316D5C2CDB}"/>
              </a:ext>
            </a:extLst>
          </p:cNvPr>
          <p:cNvSpPr/>
          <p:nvPr/>
        </p:nvSpPr>
        <p:spPr>
          <a:xfrm>
            <a:off x="5279395" y="2357579"/>
            <a:ext cx="861530" cy="553998"/>
          </a:xfrm>
          <a:prstGeom prst="rect">
            <a:avLst/>
          </a:prstGeom>
          <a:solidFill>
            <a:schemeClr val="bg1">
              <a:lumMod val="50000"/>
              <a:alpha val="24000"/>
            </a:schemeClr>
          </a:solidFill>
          <a:ln w="222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local receptive </a:t>
            </a:r>
          </a:p>
          <a:p>
            <a:pPr algn="ctr"/>
            <a:r>
              <a:rPr lang="en-US" sz="1000" dirty="0"/>
              <a:t>field</a:t>
            </a:r>
          </a:p>
        </p:txBody>
      </p:sp>
      <p:sp>
        <p:nvSpPr>
          <p:cNvPr id="9" name="Rechteck 7">
            <a:extLst>
              <a:ext uri="{FF2B5EF4-FFF2-40B4-BE49-F238E27FC236}">
                <a16:creationId xmlns:a16="http://schemas.microsoft.com/office/drawing/2014/main" id="{7E65182C-FF87-7F35-4415-AB3CA47C2CB5}"/>
              </a:ext>
            </a:extLst>
          </p:cNvPr>
          <p:cNvSpPr/>
          <p:nvPr/>
        </p:nvSpPr>
        <p:spPr>
          <a:xfrm>
            <a:off x="6261290" y="2357579"/>
            <a:ext cx="861530" cy="246221"/>
          </a:xfrm>
          <a:prstGeom prst="rect">
            <a:avLst/>
          </a:prstGeom>
          <a:solidFill>
            <a:schemeClr val="bg1">
              <a:lumMod val="50000"/>
              <a:alpha val="24000"/>
            </a:schemeClr>
          </a:solidFill>
          <a:ln w="222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414946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CEF9B-BBEC-D69D-56C9-B2557E5C89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  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 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convolution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is computed as a combination of the multidimensional dot product, also known as </a:t>
                </a:r>
                <a:r>
                  <a:rPr lang="en-US" dirty="0" err="1">
                    <a:solidFill>
                      <a:schemeClr val="bg2"/>
                    </a:solidFill>
                  </a:rPr>
                  <a:t>tensordot</a:t>
                </a:r>
                <a:r>
                  <a:rPr lang="en-US" dirty="0"/>
                  <a:t> product: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Example (2D </a:t>
                </a:r>
                <a:r>
                  <a:rPr lang="en-US" dirty="0">
                    <a:solidFill>
                      <a:schemeClr val="bg2"/>
                    </a:solidFill>
                  </a:rPr>
                  <a:t>convolutional filter </a:t>
                </a:r>
                <a:r>
                  <a:rPr lang="en-US" dirty="0"/>
                  <a:t>applied with a </a:t>
                </a:r>
                <a:r>
                  <a:rPr lang="en-US" dirty="0">
                    <a:solidFill>
                      <a:schemeClr val="bg2"/>
                    </a:solidFill>
                  </a:rPr>
                  <a:t>stride</a:t>
                </a:r>
                <a:r>
                  <a:rPr lang="en-US" dirty="0"/>
                  <a:t> length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no padding)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1⋅0+1⋅1+1⋅0+0⋅1+1⋅0+1⋅1+1⋅0+1⋅1+0⋅0=3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operation is then repeated by shifting the </a:t>
                </a:r>
                <a:r>
                  <a:rPr lang="en-US" dirty="0">
                    <a:solidFill>
                      <a:schemeClr val="bg2"/>
                    </a:solidFill>
                  </a:rPr>
                  <a:t>view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with the stride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DCEF9B-BBEC-D69D-56C9-B2557E5C89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67E4734-3B68-BD86-E778-FB56C047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E8813-A085-307D-9F2A-8F8991C541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8AFA-6090-83D0-E4BF-84F3113D4D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E6241-76D3-EB99-940D-1B339ED0674F}"/>
              </a:ext>
            </a:extLst>
          </p:cNvPr>
          <p:cNvGrpSpPr/>
          <p:nvPr/>
        </p:nvGrpSpPr>
        <p:grpSpPr>
          <a:xfrm>
            <a:off x="1435894" y="688106"/>
            <a:ext cx="6000750" cy="2055095"/>
            <a:chOff x="1435894" y="688106"/>
            <a:chExt cx="6000750" cy="20550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C6A83F-EF2C-3E76-5998-AC18ECF2A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9932" y="688106"/>
              <a:ext cx="5539975" cy="204428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C39CCE-B7F3-7959-000B-78DAB8E0FF0B}"/>
                </a:ext>
              </a:extLst>
            </p:cNvPr>
            <p:cNvSpPr/>
            <p:nvPr/>
          </p:nvSpPr>
          <p:spPr>
            <a:xfrm>
              <a:off x="1435894" y="2500313"/>
              <a:ext cx="6000750" cy="242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C26EAD3-C6BE-FFC5-80A9-AAA61B32D482}"/>
                  </a:ext>
                </a:extLst>
              </p:cNvPr>
              <p:cNvSpPr txBox="1"/>
              <p:nvPr/>
            </p:nvSpPr>
            <p:spPr>
              <a:xfrm>
                <a:off x="3499471" y="2136494"/>
                <a:ext cx="36782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C26EAD3-C6BE-FFC5-80A9-AAA61B32D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71" y="2136494"/>
                <a:ext cx="367823" cy="391646"/>
              </a:xfrm>
              <a:prstGeom prst="rect">
                <a:avLst/>
              </a:prstGeom>
              <a:blipFill>
                <a:blip r:embed="rId4"/>
                <a:stretch>
                  <a:fillRect r="-1666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94D92FF-5DCC-90B9-BB48-C2F6925B7213}"/>
                  </a:ext>
                </a:extLst>
              </p:cNvPr>
              <p:cNvSpPr txBox="1"/>
              <p:nvPr/>
            </p:nvSpPr>
            <p:spPr>
              <a:xfrm>
                <a:off x="4435448" y="2119474"/>
                <a:ext cx="553453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94D92FF-5DCC-90B9-BB48-C2F6925B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448" y="2119474"/>
                <a:ext cx="553453" cy="391646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1CE0896-D2A5-41EF-C8BA-DA12017104C5}"/>
                  </a:ext>
                </a:extLst>
              </p:cNvPr>
              <p:cNvSpPr txBox="1"/>
              <p:nvPr/>
            </p:nvSpPr>
            <p:spPr>
              <a:xfrm>
                <a:off x="6219357" y="2227530"/>
                <a:ext cx="5534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71CE0896-D2A5-41EF-C8BA-DA1201710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357" y="2227530"/>
                <a:ext cx="553453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30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CC5620-B11C-3529-8DEC-DE3971D0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Filters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C89B0-EAEB-C42E-917B-6BCFFBC28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FC50-A834-D5A9-0FDA-2E2DDAE060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75FFEA-0003-A653-D3A3-79A08FD7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F057B-EE77-AE7B-BF63-8AB52CDC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407"/>
            <a:ext cx="4610313" cy="2286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C21156-8498-9A18-0A24-4A430A46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9" y="1394119"/>
            <a:ext cx="4614862" cy="23198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66B56A-3ED5-37D1-4475-8F2DD38D2B04}"/>
              </a:ext>
            </a:extLst>
          </p:cNvPr>
          <p:cNvSpPr txBox="1"/>
          <p:nvPr/>
        </p:nvSpPr>
        <p:spPr>
          <a:xfrm>
            <a:off x="585236" y="1176805"/>
            <a:ext cx="983603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b="1" dirty="0">
                <a:latin typeface="+mn-lt"/>
              </a:rPr>
              <a:t>Identity </a:t>
            </a:r>
            <a:r>
              <a:rPr lang="de-DE" sz="1400" b="1" dirty="0" err="1">
                <a:latin typeface="+mn-lt"/>
              </a:rPr>
              <a:t>filter</a:t>
            </a:r>
            <a:endParaRPr lang="en-DE" sz="1400" b="1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A1D16-825E-10DA-F1A1-1C38CE32E504}"/>
              </a:ext>
            </a:extLst>
          </p:cNvPr>
          <p:cNvSpPr txBox="1"/>
          <p:nvPr/>
        </p:nvSpPr>
        <p:spPr>
          <a:xfrm>
            <a:off x="2923623" y="1176805"/>
            <a:ext cx="1071832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b="1" dirty="0" err="1">
                <a:latin typeface="+mn-lt"/>
              </a:rPr>
              <a:t>Gaussian</a:t>
            </a:r>
            <a:r>
              <a:rPr lang="de-DE" sz="1400" b="1" dirty="0">
                <a:latin typeface="+mn-lt"/>
              </a:rPr>
              <a:t> </a:t>
            </a:r>
            <a:r>
              <a:rPr lang="de-DE" sz="1400" b="1" dirty="0" err="1">
                <a:latin typeface="+mn-lt"/>
              </a:rPr>
              <a:t>filter</a:t>
            </a:r>
            <a:endParaRPr lang="en-DE" sz="1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DDD6AA-DBD1-AB5C-46DE-5E6BF45E0381}"/>
                  </a:ext>
                </a:extLst>
              </p:cNvPr>
              <p:cNvSpPr txBox="1"/>
              <p:nvPr/>
            </p:nvSpPr>
            <p:spPr>
              <a:xfrm>
                <a:off x="4760591" y="1176805"/>
                <a:ext cx="1860125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b="1" dirty="0">
                    <a:latin typeface="+mn-lt"/>
                  </a:rPr>
                  <a:t>Sobel </a:t>
                </a:r>
                <a:r>
                  <a:rPr lang="de-DE" sz="1400" b="1" dirty="0" err="1">
                    <a:latin typeface="+mn-lt"/>
                  </a:rPr>
                  <a:t>filter</a:t>
                </a:r>
                <a:r>
                  <a:rPr lang="de-DE" sz="1400" b="1" dirty="0">
                    <a:latin typeface="+mn-lt"/>
                  </a:rPr>
                  <a:t> in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400" b="1" dirty="0">
                    <a:latin typeface="+mn-lt"/>
                  </a:rPr>
                  <a:t>-</a:t>
                </a:r>
                <a:r>
                  <a:rPr lang="de-DE" sz="1400" b="1" dirty="0" err="1">
                    <a:latin typeface="+mn-lt"/>
                  </a:rPr>
                  <a:t>direction</a:t>
                </a:r>
                <a:endParaRPr lang="en-DE" sz="14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DDD6AA-DBD1-AB5C-46DE-5E6BF45E0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91" y="1176805"/>
                <a:ext cx="1860125" cy="231025"/>
              </a:xfrm>
              <a:prstGeom prst="rect">
                <a:avLst/>
              </a:prstGeom>
              <a:blipFill>
                <a:blip r:embed="rId4"/>
                <a:stretch>
                  <a:fillRect l="-5902" t="-15789" r="-5246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F02EF19-62D8-0F8F-EF65-295D353661B9}"/>
              </a:ext>
            </a:extLst>
          </p:cNvPr>
          <p:cNvSpPr txBox="1"/>
          <p:nvPr/>
        </p:nvSpPr>
        <p:spPr>
          <a:xfrm>
            <a:off x="7447306" y="1176805"/>
            <a:ext cx="1137171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b="1" dirty="0" err="1">
                <a:latin typeface="+mn-lt"/>
              </a:rPr>
              <a:t>Averaging</a:t>
            </a:r>
            <a:r>
              <a:rPr lang="de-DE" sz="1400" b="1" dirty="0">
                <a:latin typeface="+mn-lt"/>
              </a:rPr>
              <a:t> </a:t>
            </a:r>
            <a:r>
              <a:rPr lang="de-DE" sz="1400" b="1" dirty="0" err="1">
                <a:latin typeface="+mn-lt"/>
              </a:rPr>
              <a:t>filter</a:t>
            </a:r>
            <a:endParaRPr lang="en-DE" sz="1400" b="1" dirty="0">
              <a:latin typeface="+mn-lt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887A214-4464-FB28-CA0B-2F97420469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8084" y="3717394"/>
            <a:ext cx="1515143" cy="11375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8F5ACA-D824-3C2F-A28E-C42172FA8F45}"/>
              </a:ext>
            </a:extLst>
          </p:cNvPr>
          <p:cNvSpPr txBox="1"/>
          <p:nvPr/>
        </p:nvSpPr>
        <p:spPr>
          <a:xfrm>
            <a:off x="5131464" y="3767048"/>
            <a:ext cx="3570288" cy="19858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For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other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filters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for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gradient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computation</a:t>
            </a:r>
            <a:r>
              <a:rPr lang="de-DE" sz="1200" dirty="0">
                <a:latin typeface="+mn-lt"/>
              </a:rPr>
              <a:t>, </a:t>
            </a:r>
            <a:r>
              <a:rPr lang="de-DE" sz="1200" dirty="0" err="1">
                <a:latin typeface="+mn-lt"/>
              </a:rPr>
              <a:t>see</a:t>
            </a:r>
            <a:r>
              <a:rPr lang="de-DE" sz="1200" dirty="0">
                <a:latin typeface="+mn-lt"/>
              </a:rPr>
              <a:t> Chapter 9.</a:t>
            </a:r>
            <a:endParaRPr lang="en-US" sz="1200" dirty="0" err="1"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38767B-7AF0-47D3-5490-3BA30D682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0775" y="3987093"/>
            <a:ext cx="3971667" cy="7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86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7334ED3-F37C-2D5E-92FE-BD32B19BED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bg2"/>
                    </a:solidFill>
                  </a:rPr>
                  <a:t>Pooling layers </a:t>
                </a:r>
                <a:r>
                  <a:rPr lang="en-US" dirty="0"/>
                  <a:t>reduce the spatial size by extracting relevant features (filtering!)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Pooling types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Max Pooling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Average Pooling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Pooling layers are defined by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Kernel size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Stride length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Padding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Example “max pooling”(2D convolutional filter applied with a stride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no padding)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1, 2, 1, 2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7334ED3-F37C-2D5E-92FE-BD32B19BED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7A6ADFC-0ED9-5CF5-E384-812B9C66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Pooling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E71CD-4080-2391-F382-594F4D6D6D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E7E58-0B66-9278-F3AB-28AEE2D777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22500-3898-039C-C808-F82BE3AC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110" y="1203843"/>
            <a:ext cx="4039746" cy="20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1F2AF0-F8D0-B1D7-BC7B-4F3729E7F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we want two features O from one input?</a:t>
                </a:r>
              </a:p>
              <a:p>
                <a:endParaRPr lang="en-US" dirty="0"/>
              </a:p>
              <a:p>
                <a:r>
                  <a:rPr lang="en-US" dirty="0"/>
                  <a:t>Example with 1D convolutional filters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Without a bias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Input (given)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5293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solidFill>
                            <a:srgbClr val="0052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0, 1, 3, 2, 5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Weights from input layer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 to first hidden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(given)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0, 2, 1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=[1, 0, 3]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Forward pass to first hidden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9999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999999"/>
                              </a:solidFill>
                              <a:latin typeface="Cambria Math" panose="02040503050406030204" pitchFamily="18" charset="0"/>
                            </a:rPr>
                            <m:t>5, 8, 9</m:t>
                          </m:r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005293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[9, 7, 18]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1F2AF0-F8D0-B1D7-BC7B-4F3729E7F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E0E436-8494-0E06-5750-F7591EA2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9353A-8C08-06D2-4307-6773C81EE1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D408-EA21-FC1D-F0BB-B2C0011756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5454D-F881-CA2F-E128-7433AEBE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89" y="1099530"/>
            <a:ext cx="5591655" cy="1038190"/>
          </a:xfrm>
          <a:prstGeom prst="rect">
            <a:avLst/>
          </a:prstGeom>
        </p:spPr>
      </p:pic>
      <p:sp>
        <p:nvSpPr>
          <p:cNvPr id="7" name="Textfeld 7">
            <a:extLst>
              <a:ext uri="{FF2B5EF4-FFF2-40B4-BE49-F238E27FC236}">
                <a16:creationId xmlns:a16="http://schemas.microsoft.com/office/drawing/2014/main" id="{0C3D2064-050E-1896-7CF5-A530CF8DF33F}"/>
              </a:ext>
            </a:extLst>
          </p:cNvPr>
          <p:cNvSpPr txBox="1"/>
          <p:nvPr/>
        </p:nvSpPr>
        <p:spPr>
          <a:xfrm>
            <a:off x="6385084" y="825690"/>
            <a:ext cx="1053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 channels</a:t>
            </a:r>
          </a:p>
        </p:txBody>
      </p:sp>
    </p:spTree>
    <p:extLst>
      <p:ext uri="{BB962C8B-B14F-4D97-AF65-F5344CB8AC3E}">
        <p14:creationId xmlns:p14="http://schemas.microsoft.com/office/powerpoint/2010/main" val="335100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C060-B61D-DB80-5BBE-251165FF7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E41C53-DFCE-8C83-DBBB-76E1245FD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with 1D convolutional filters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Without a bias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Hidden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de-DE" b="0" i="1" dirty="0">
                    <a:latin typeface="Cambria Math" panose="02040503050406030204" pitchFamily="18" charset="0"/>
                  </a:rPr>
                  <a:t> </a:t>
                </a:r>
                <a:r>
                  <a:rPr lang="de-DE" b="0" dirty="0">
                    <a:latin typeface="Cambria Math" panose="02040503050406030204" pitchFamily="18" charset="0"/>
                  </a:rPr>
                  <a:t>(</a:t>
                </a:r>
                <a:r>
                  <a:rPr lang="de-DE" b="0" dirty="0" err="1">
                    <a:latin typeface="Cambria Math" panose="02040503050406030204" pitchFamily="18" charset="0"/>
                  </a:rPr>
                  <a:t>given</a:t>
                </a:r>
                <a:r>
                  <a:rPr lang="de-DE" b="0" dirty="0">
                    <a:latin typeface="Cambria Math" panose="02040503050406030204" pitchFamily="18" charset="0"/>
                  </a:rPr>
                  <a:t>)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9999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999999"/>
                              </a:solidFill>
                              <a:latin typeface="Cambria Math" panose="02040503050406030204" pitchFamily="18" charset="0"/>
                            </a:rPr>
                            <m:t>5, 8, 9</m:t>
                          </m:r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[9, 7, 18]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Weights from first hidden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output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a-DK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da-D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 (given)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1, 0, 0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2, 1, 0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Forward pass to output layer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999999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999999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999999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999999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999999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999999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E41C53-DFCE-8C83-DBBB-76E1245FD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882E17B-FFB3-6849-CC85-8AFAE29B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792F4-AC7E-3A51-FF46-78F90DECD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BC2F-A634-112E-340B-DDE382B808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FC2DF-7107-277B-9F6F-D57C2E79A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189" y="1099530"/>
            <a:ext cx="5591655" cy="1038190"/>
          </a:xfrm>
          <a:prstGeom prst="rect">
            <a:avLst/>
          </a:prstGeom>
        </p:spPr>
      </p:pic>
      <p:sp>
        <p:nvSpPr>
          <p:cNvPr id="7" name="Textfeld 7">
            <a:extLst>
              <a:ext uri="{FF2B5EF4-FFF2-40B4-BE49-F238E27FC236}">
                <a16:creationId xmlns:a16="http://schemas.microsoft.com/office/drawing/2014/main" id="{FE88100A-60E7-0E44-B101-EF8D285A6F14}"/>
              </a:ext>
            </a:extLst>
          </p:cNvPr>
          <p:cNvSpPr txBox="1"/>
          <p:nvPr/>
        </p:nvSpPr>
        <p:spPr>
          <a:xfrm>
            <a:off x="6385084" y="825690"/>
            <a:ext cx="1053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 channels</a:t>
            </a:r>
          </a:p>
        </p:txBody>
      </p:sp>
    </p:spTree>
    <p:extLst>
      <p:ext uri="{BB962C8B-B14F-4D97-AF65-F5344CB8AC3E}">
        <p14:creationId xmlns:p14="http://schemas.microsoft.com/office/powerpoint/2010/main" val="2235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B20597-E085-49C6-EF79-CECDE59FA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Comparison </a:t>
                </a:r>
                <a:r>
                  <a:rPr lang="de-DE" dirty="0" err="1"/>
                  <a:t>to</a:t>
                </a:r>
                <a:r>
                  <a:rPr lang="de-DE" dirty="0"/>
                  <a:t> fully </a:t>
                </a:r>
                <a:r>
                  <a:rPr lang="de-DE" dirty="0" err="1"/>
                  <a:t>connected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Channels are analogous to neurons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Filters are analogous to linear transformations (connections)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parameters in fully connected neural network:	 </a:t>
                </a:r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2⋅3+3⋅1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3+1</m:t>
                        </m:r>
                      </m:e>
                    </m:d>
                  </m:oMath>
                </a14:m>
                <a:endParaRPr lang="de-DE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parameters in convolutional neural network:	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2⋅3+3⋅1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(3+1)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B20597-E085-49C6-EF79-CECDE59FA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43859D-A176-7A76-6F1A-195725FF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Depth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BA1E1-7B8A-A335-884D-63C551CA58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B5027-BF22-8431-3227-B9B1B68B07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2246D-9F3A-444C-9D5F-4C3C68222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1" y="2097750"/>
            <a:ext cx="8378998" cy="2531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CE3DEB-F3A0-1E47-5F3E-8AF073C3C359}"/>
              </a:ext>
            </a:extLst>
          </p:cNvPr>
          <p:cNvSpPr txBox="1"/>
          <p:nvPr/>
        </p:nvSpPr>
        <p:spPr>
          <a:xfrm>
            <a:off x="1192456" y="4662999"/>
            <a:ext cx="2303451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Fully </a:t>
            </a:r>
            <a:r>
              <a:rPr lang="de-DE" sz="1400" dirty="0" err="1">
                <a:latin typeface="+mn-lt"/>
              </a:rPr>
              <a:t>connected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neural</a:t>
            </a:r>
            <a:r>
              <a:rPr lang="de-DE" sz="1400" dirty="0">
                <a:latin typeface="+mn-lt"/>
              </a:rPr>
              <a:t> network</a:t>
            </a:r>
            <a:endParaRPr lang="en-DE" sz="14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7C686-0CE6-9CEE-4B12-EB8B26AF21D0}"/>
              </a:ext>
            </a:extLst>
          </p:cNvPr>
          <p:cNvSpPr txBox="1"/>
          <p:nvPr/>
        </p:nvSpPr>
        <p:spPr>
          <a:xfrm>
            <a:off x="5690342" y="4662999"/>
            <a:ext cx="216918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Convolutional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neural</a:t>
            </a:r>
            <a:r>
              <a:rPr lang="de-DE" sz="1400" dirty="0">
                <a:latin typeface="+mn-lt"/>
              </a:rPr>
              <a:t> network</a:t>
            </a:r>
            <a:endParaRPr lang="en-DE" sz="14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40B4F-EF86-2CEC-779F-E6A06150A412}"/>
              </a:ext>
            </a:extLst>
          </p:cNvPr>
          <p:cNvSpPr txBox="1"/>
          <p:nvPr/>
        </p:nvSpPr>
        <p:spPr>
          <a:xfrm>
            <a:off x="5195338" y="1110173"/>
            <a:ext cx="2430217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solidFill>
                  <a:schemeClr val="tx2"/>
                </a:solidFill>
                <a:latin typeface="+mn-lt"/>
              </a:rPr>
              <a:t>Number</a:t>
            </a:r>
            <a:r>
              <a:rPr lang="de-DE" sz="14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+mn-lt"/>
              </a:rPr>
              <a:t>connections</a:t>
            </a:r>
            <a:r>
              <a:rPr lang="de-DE" sz="1400" dirty="0">
                <a:solidFill>
                  <a:schemeClr val="tx2"/>
                </a:solidFill>
                <a:latin typeface="+mn-lt"/>
              </a:rPr>
              <a:t> (</a:t>
            </a:r>
            <a:r>
              <a:rPr lang="de-DE" sz="1400" dirty="0" err="1">
                <a:solidFill>
                  <a:schemeClr val="tx2"/>
                </a:solidFill>
                <a:latin typeface="+mn-lt"/>
              </a:rPr>
              <a:t>weights</a:t>
            </a:r>
            <a:r>
              <a:rPr lang="de-DE" sz="1400" dirty="0">
                <a:solidFill>
                  <a:schemeClr val="tx2"/>
                </a:solidFill>
                <a:latin typeface="+mn-lt"/>
              </a:rPr>
              <a:t>)</a:t>
            </a:r>
            <a:endParaRPr lang="en-DE" sz="14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6C1AB-4BED-192F-040C-83DAE7AB0925}"/>
              </a:ext>
            </a:extLst>
          </p:cNvPr>
          <p:cNvSpPr txBox="1"/>
          <p:nvPr/>
        </p:nvSpPr>
        <p:spPr>
          <a:xfrm>
            <a:off x="6384189" y="1321136"/>
            <a:ext cx="1282402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solidFill>
                  <a:schemeClr val="accent5"/>
                </a:solidFill>
                <a:latin typeface="+mn-lt"/>
              </a:rPr>
              <a:t>Number</a:t>
            </a:r>
            <a:r>
              <a:rPr lang="de-DE" sz="1400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accent5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accent5"/>
                </a:solidFill>
                <a:latin typeface="+mn-lt"/>
              </a:rPr>
              <a:t>biases</a:t>
            </a:r>
            <a:endParaRPr lang="en-DE" sz="14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BBBBD-791D-14E2-BE51-FBD98E9E7DCE}"/>
              </a:ext>
            </a:extLst>
          </p:cNvPr>
          <p:cNvSpPr txBox="1"/>
          <p:nvPr/>
        </p:nvSpPr>
        <p:spPr>
          <a:xfrm>
            <a:off x="4933400" y="905544"/>
            <a:ext cx="3012620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solidFill>
                  <a:schemeClr val="accent4"/>
                </a:solidFill>
                <a:latin typeface="+mn-lt"/>
              </a:rPr>
              <a:t>Number</a:t>
            </a:r>
            <a:r>
              <a:rPr lang="de-DE" sz="1400" dirty="0">
                <a:solidFill>
                  <a:schemeClr val="accent4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accent4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accent4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accent4"/>
                </a:solidFill>
                <a:latin typeface="+mn-lt"/>
              </a:rPr>
              <a:t>parameters</a:t>
            </a:r>
            <a:r>
              <a:rPr lang="de-DE" sz="1400" dirty="0">
                <a:solidFill>
                  <a:schemeClr val="accent4"/>
                </a:solidFill>
                <a:latin typeface="+mn-lt"/>
              </a:rPr>
              <a:t> per </a:t>
            </a:r>
            <a:r>
              <a:rPr lang="de-DE" sz="1400" dirty="0" err="1">
                <a:solidFill>
                  <a:schemeClr val="accent4"/>
                </a:solidFill>
                <a:latin typeface="+mn-lt"/>
              </a:rPr>
              <a:t>weight</a:t>
            </a:r>
            <a:r>
              <a:rPr lang="de-DE" sz="1400" dirty="0">
                <a:solidFill>
                  <a:schemeClr val="accent4"/>
                </a:solidFill>
                <a:latin typeface="+mn-lt"/>
              </a:rPr>
              <a:t>/</a:t>
            </a:r>
            <a:r>
              <a:rPr lang="de-DE" sz="1400" dirty="0" err="1">
                <a:solidFill>
                  <a:schemeClr val="accent4"/>
                </a:solidFill>
                <a:latin typeface="+mn-lt"/>
              </a:rPr>
              <a:t>kernel</a:t>
            </a:r>
            <a:endParaRPr lang="en-DE" sz="14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3DC0DC-1111-540F-F663-96F72E17E8C5}"/>
              </a:ext>
            </a:extLst>
          </p:cNvPr>
          <p:cNvSpPr txBox="1"/>
          <p:nvPr/>
        </p:nvSpPr>
        <p:spPr>
          <a:xfrm>
            <a:off x="3228975" y="651083"/>
            <a:ext cx="6057899" cy="198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ImageNet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Classification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with Deep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Convolutional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Neural Networks, (Alex)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Krizhevsky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2012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256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8D2E3-62FA-3ED3-4505-52F53D00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3.1 </a:t>
            </a:r>
            <a:r>
              <a:rPr lang="da-DK" dirty="0" err="1">
                <a:solidFill>
                  <a:schemeClr val="bg2"/>
                </a:solidFill>
              </a:rPr>
              <a:t>Fully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Connected</a:t>
            </a:r>
            <a:r>
              <a:rPr lang="da-DK" dirty="0">
                <a:solidFill>
                  <a:schemeClr val="bg2"/>
                </a:solidFill>
              </a:rPr>
              <a:t>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3.2 Forward </a:t>
            </a:r>
            <a:r>
              <a:rPr lang="da-DK" dirty="0" err="1">
                <a:solidFill>
                  <a:schemeClr val="bg2"/>
                </a:solidFill>
              </a:rPr>
              <a:t>Propagation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3.3 Differentiation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3.4 </a:t>
            </a:r>
            <a:r>
              <a:rPr lang="da-DK" dirty="0" err="1">
                <a:solidFill>
                  <a:schemeClr val="bg2"/>
                </a:solidFill>
              </a:rPr>
              <a:t>Backpropagation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3.5 </a:t>
            </a:r>
            <a:r>
              <a:rPr lang="da-DK" dirty="0" err="1">
                <a:solidFill>
                  <a:schemeClr val="bg2"/>
                </a:solidFill>
              </a:rPr>
              <a:t>Activation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Function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3.6 Learning </a:t>
            </a:r>
            <a:r>
              <a:rPr lang="da-DK" dirty="0" err="1">
                <a:solidFill>
                  <a:schemeClr val="bg2"/>
                </a:solidFill>
              </a:rPr>
              <a:t>Algorithm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3.7 </a:t>
            </a:r>
            <a:r>
              <a:rPr lang="da-DK" dirty="0" err="1">
                <a:solidFill>
                  <a:schemeClr val="bg2"/>
                </a:solidFill>
              </a:rPr>
              <a:t>Regularization</a:t>
            </a:r>
            <a:r>
              <a:rPr lang="da-DK" dirty="0">
                <a:solidFill>
                  <a:schemeClr val="bg2"/>
                </a:solidFill>
              </a:rPr>
              <a:t> of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3.8 </a:t>
            </a:r>
            <a:r>
              <a:rPr lang="da-DK" dirty="0" err="1"/>
              <a:t>Approximating</a:t>
            </a:r>
            <a:r>
              <a:rPr lang="da-DK" dirty="0"/>
              <a:t> the Sine </a:t>
            </a:r>
            <a:r>
              <a:rPr lang="da-DK" dirty="0" err="1"/>
              <a:t>Function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3.9.1 </a:t>
            </a:r>
            <a:r>
              <a:rPr lang="da-DK" dirty="0" err="1"/>
              <a:t>Convolutional</a:t>
            </a:r>
            <a:r>
              <a:rPr lang="da-DK" dirty="0"/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3.9.2 Graph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3.9.6 </a:t>
            </a:r>
            <a:r>
              <a:rPr lang="da-DK" dirty="0" err="1"/>
              <a:t>Recurrent</a:t>
            </a:r>
            <a:r>
              <a:rPr lang="da-DK" dirty="0"/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3.9.8 </a:t>
            </a:r>
            <a:r>
              <a:rPr lang="da-DK" dirty="0" err="1"/>
              <a:t>Physics-Inspired</a:t>
            </a:r>
            <a:r>
              <a:rPr lang="da-DK" dirty="0"/>
              <a:t> Architectures for Dynamics (</a:t>
            </a:r>
            <a:r>
              <a:rPr lang="da-DK" dirty="0" err="1"/>
              <a:t>Hamiltonian</a:t>
            </a:r>
            <a:r>
              <a:rPr lang="da-DK" dirty="0"/>
              <a:t> &amp; </a:t>
            </a:r>
            <a:r>
              <a:rPr lang="da-DK" dirty="0" err="1"/>
              <a:t>Lagrangian</a:t>
            </a:r>
            <a:r>
              <a:rPr lang="da-DK" dirty="0"/>
              <a:t> Neural Networks)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4 </a:t>
            </a:r>
            <a:r>
              <a:rPr lang="da-DK" dirty="0" err="1">
                <a:solidFill>
                  <a:schemeClr val="bg2"/>
                </a:solidFill>
              </a:rPr>
              <a:t>Introduction</a:t>
            </a:r>
            <a:r>
              <a:rPr lang="da-DK" dirty="0">
                <a:solidFill>
                  <a:schemeClr val="bg2"/>
                </a:solidFill>
              </a:rPr>
              <a:t> to </a:t>
            </a:r>
            <a:r>
              <a:rPr lang="da-DK" dirty="0" err="1">
                <a:solidFill>
                  <a:schemeClr val="bg2"/>
                </a:solidFill>
              </a:rPr>
              <a:t>Physics-Informed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F6F85-170B-A30E-33B7-C2E6A5DD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AA654-E2B3-96C9-445E-07E4B5ABC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B75BC-0336-09DB-12FD-989D41FC2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31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3281FC-9199-55E8-58D8-A7B529839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Padding</a:t>
                </a:r>
                <a:r>
                  <a:rPr lang="en-US" dirty="0"/>
                  <a:t> counteracts the shrinking of the output, padding can be used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Padding types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Valid padding (No padding)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Zero padding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Reflection padding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output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after a convolutional layer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Input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Kernel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Padding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Stride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3281FC-9199-55E8-58D8-A7B529839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42522B3-58AD-9928-2B08-6E00463E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Padding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E3644-C4DA-FB64-BDB3-F33712CD8C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0802E-9878-ECBB-BC4F-FABBE12109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22803-0BC8-0864-CA75-0F3E9BCD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73" y="969805"/>
            <a:ext cx="2895599" cy="279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1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20D88A-DF90-1651-8005-D5AA28959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CNN(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torch.nn.Module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__(self,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inputImages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hiddenImages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outputImages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super(CNN,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.cnn1 = torch.nn.Conv2d(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inputImages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hiddenImages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   stride=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padding=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.cnn2 = torch.nn.Conv2d(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hiddenImages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outputImages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kernel_size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     stride=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padding=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.activation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torch.nn.ReLU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forward(self, x):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y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.activation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.cnn1(x))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y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.cnn2(y)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</a:p>
          <a:p>
            <a:endParaRPr lang="da-DK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da-DK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= CNN(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input has size </a:t>
            </a:r>
            <a:b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	  (1, 2,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imageSize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imageSize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a-DK" dirty="0">
              <a:latin typeface="+mj-lt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6D928A-655A-1E69-3A44-4A70BB23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</a:t>
            </a:r>
            <a:r>
              <a:rPr lang="de-DE" dirty="0" err="1"/>
              <a:t>PyTorch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CEE40-CEEE-5EDF-9D1A-F69D0B270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185E7-6561-C509-7888-6B3DFFBFC5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F4080-2BD6-0502-C3B3-8E0172BA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597"/>
          <a:stretch/>
        </p:blipFill>
        <p:spPr>
          <a:xfrm>
            <a:off x="5165962" y="2702540"/>
            <a:ext cx="3417973" cy="209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10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F4090-83C7-B298-4969-D4E4F254B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197F36-551F-FEF6-2828-3844E4CFB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E.11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(P &amp;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Familiarize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pen</a:t>
            </a:r>
            <a:r>
              <a:rPr lang="de-DE" dirty="0"/>
              <a:t>-and-paper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propagation</a:t>
            </a:r>
            <a:r>
              <a:rPr lang="de-DE" dirty="0"/>
              <a:t> and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53DF7-1054-6071-AC12-DE9482CD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A3EAB-75E9-B368-DED0-12BE14B3F8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49995-812C-D296-02AB-2EBAAE3881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36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B2C225-D042-EAA0-5B2E-43855351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61" y="1988179"/>
            <a:ext cx="6775708" cy="3053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C3627E4-732E-08C9-6DCC-DBC3446AFB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dirty="0"/>
                  <a:t>Learning </a:t>
                </a:r>
                <a:r>
                  <a:rPr lang="de-DE" b="1" dirty="0" err="1"/>
                  <a:t>strain</a:t>
                </a:r>
                <a:r>
                  <a:rPr lang="de-DE" b="1" dirty="0"/>
                  <a:t> </a:t>
                </a:r>
                <a:r>
                  <a:rPr lang="de-DE" b="1" dirty="0" err="1"/>
                  <a:t>distributions</a:t>
                </a:r>
                <a:r>
                  <a:rPr lang="de-DE" b="1" dirty="0"/>
                  <a:t> </a:t>
                </a:r>
                <a:r>
                  <a:rPr lang="de-DE" b="1" dirty="0" err="1"/>
                  <a:t>from</a:t>
                </a:r>
                <a:r>
                  <a:rPr lang="de-DE" b="1" dirty="0"/>
                  <a:t> </a:t>
                </a:r>
                <a:r>
                  <a:rPr lang="de-DE" b="1" dirty="0" err="1"/>
                  <a:t>data</a:t>
                </a:r>
                <a:endParaRPr lang="de-DE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make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 </a:t>
                </a:r>
                <a:r>
                  <a:rPr lang="de-DE" dirty="0" err="1"/>
                  <a:t>predict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strain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2D </a:t>
                </a:r>
                <a:r>
                  <a:rPr lang="de-DE" dirty="0" err="1"/>
                  <a:t>domain</a:t>
                </a:r>
                <a:r>
                  <a:rPr lang="de-DE" dirty="0"/>
                  <a:t> </a:t>
                </a:r>
                <a:r>
                  <a:rPr lang="de-DE" dirty="0" err="1"/>
                  <a:t>under</a:t>
                </a:r>
                <a:r>
                  <a:rPr lang="de-DE" dirty="0"/>
                  <a:t> a uni-axial </a:t>
                </a:r>
                <a:r>
                  <a:rPr lang="de-DE" dirty="0" err="1"/>
                  <a:t>load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Domain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fiber</a:t>
                </a:r>
                <a:r>
                  <a:rPr lang="de-DE" dirty="0"/>
                  <a:t> material (</a:t>
                </a:r>
                <a:r>
                  <a:rPr lang="de-DE" dirty="0" err="1"/>
                  <a:t>red</a:t>
                </a:r>
                <a:r>
                  <a:rPr lang="de-DE" dirty="0"/>
                  <a:t>) and </a:t>
                </a:r>
                <a:r>
                  <a:rPr lang="de-DE" dirty="0" err="1"/>
                  <a:t>matrix</a:t>
                </a:r>
                <a:r>
                  <a:rPr lang="de-DE" dirty="0"/>
                  <a:t> material (</a:t>
                </a:r>
                <a:r>
                  <a:rPr lang="de-DE" dirty="0" err="1"/>
                  <a:t>white</a:t>
                </a:r>
                <a:r>
                  <a:rPr lang="de-DE" dirty="0"/>
                  <a:t>)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elastic</a:t>
                </a:r>
                <a:r>
                  <a:rPr lang="de-DE" dirty="0"/>
                  <a:t> </a:t>
                </a:r>
                <a:r>
                  <a:rPr lang="de-DE" dirty="0" err="1"/>
                  <a:t>properties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85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000, 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=0.22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000, 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C3627E4-732E-08C9-6DCC-DBC3446AF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4656279-4C62-3427-3F65-09BC4E03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66F4C-2DB7-8F13-2867-20014BACE7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72DA9-AC79-596D-66A7-F3D3AD6E32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3AE690-C63F-49E3-B303-C0AF13C3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01" y="790555"/>
            <a:ext cx="4708878" cy="38048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AF0E8B-C969-ECC7-D534-7D4D360D1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To </a:t>
                </a:r>
                <a:r>
                  <a:rPr lang="de-DE" dirty="0" err="1"/>
                  <a:t>reduce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complexity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task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domain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discretized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32×32</m:t>
                    </m:r>
                  </m:oMath>
                </a14:m>
                <a:r>
                  <a:rPr lang="da-DK" dirty="0"/>
                  <a:t> grid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 err="1"/>
                  <a:t>Strain</a:t>
                </a:r>
                <a:r>
                  <a:rPr lang="da-DK" dirty="0"/>
                  <a:t> </a:t>
                </a:r>
                <a:r>
                  <a:rPr lang="da-DK" dirty="0" err="1"/>
                  <a:t>prediction</a:t>
                </a:r>
                <a:r>
                  <a:rPr lang="da-DK" dirty="0"/>
                  <a:t> from the </a:t>
                </a:r>
                <a:r>
                  <a:rPr lang="da-DK" dirty="0" err="1"/>
                  <a:t>underlying</a:t>
                </a:r>
                <a:r>
                  <a:rPr lang="da-DK" dirty="0"/>
                  <a:t> </a:t>
                </a:r>
                <a:r>
                  <a:rPr lang="da-DK" dirty="0" err="1"/>
                  <a:t>material</a:t>
                </a:r>
                <a:r>
                  <a:rPr lang="da-DK" dirty="0"/>
                  <a:t> 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As neural </a:t>
                </a:r>
                <a:r>
                  <a:rPr lang="da-DK" dirty="0" err="1"/>
                  <a:t>network</a:t>
                </a:r>
                <a:r>
                  <a:rPr lang="da-DK" dirty="0"/>
                  <a:t> </a:t>
                </a:r>
                <a:r>
                  <a:rPr lang="da-DK" dirty="0" err="1"/>
                  <a:t>architecture</a:t>
                </a:r>
                <a:r>
                  <a:rPr lang="da-DK" dirty="0"/>
                  <a:t>, a U-Net (</a:t>
                </a:r>
                <a:r>
                  <a:rPr lang="da-DK" dirty="0" err="1"/>
                  <a:t>see</a:t>
                </a:r>
                <a:r>
                  <a:rPr lang="da-DK" dirty="0"/>
                  <a:t> </a:t>
                </a:r>
                <a:r>
                  <a:rPr lang="da-DK" dirty="0" err="1"/>
                  <a:t>Chapter</a:t>
                </a:r>
                <a:r>
                  <a:rPr lang="da-DK" dirty="0"/>
                  <a:t> 8) is </a:t>
                </a:r>
                <a:r>
                  <a:rPr lang="da-DK" dirty="0" err="1"/>
                  <a:t>used</a:t>
                </a:r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a-DK" dirty="0"/>
              </a:p>
              <a:p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 err="1"/>
                  <a:t>When</a:t>
                </a:r>
                <a:r>
                  <a:rPr lang="da-DK" dirty="0"/>
                  <a:t> </a:t>
                </a:r>
                <a:r>
                  <a:rPr lang="da-DK" dirty="0" err="1"/>
                  <a:t>training</a:t>
                </a:r>
                <a:r>
                  <a:rPr lang="da-DK" dirty="0"/>
                  <a:t> a </a:t>
                </a:r>
                <a:r>
                  <a:rPr lang="da-DK" dirty="0" err="1"/>
                  <a:t>surrogate</a:t>
                </a:r>
                <a:r>
                  <a:rPr lang="da-DK" dirty="0"/>
                  <a:t> model, the </a:t>
                </a:r>
                <a:r>
                  <a:rPr lang="da-DK" dirty="0" err="1">
                    <a:solidFill>
                      <a:schemeClr val="bg2"/>
                    </a:solidFill>
                  </a:rPr>
                  <a:t>breakeven</a:t>
                </a:r>
                <a:br>
                  <a:rPr lang="da-DK" dirty="0">
                    <a:solidFill>
                      <a:schemeClr val="bg2"/>
                    </a:solidFill>
                  </a:rPr>
                </a:br>
                <a:r>
                  <a:rPr lang="da-DK" dirty="0" err="1">
                    <a:solidFill>
                      <a:schemeClr val="bg2"/>
                    </a:solidFill>
                  </a:rPr>
                  <a:t>threshold</a:t>
                </a:r>
                <a:r>
                  <a:rPr lang="da-DK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must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considered</a:t>
                </a:r>
                <a:endParaRPr lang="da-DK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train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simulation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surrogate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 err="1"/>
                  <a:t>Which</a:t>
                </a:r>
                <a:r>
                  <a:rPr lang="da-DK" dirty="0"/>
                  <a:t> </a:t>
                </a:r>
                <a:r>
                  <a:rPr lang="da-DK" dirty="0" err="1"/>
                  <a:t>represents</a:t>
                </a:r>
                <a:r>
                  <a:rPr lang="da-DK" dirty="0"/>
                  <a:t> the </a:t>
                </a:r>
                <a:r>
                  <a:rPr lang="da-DK" dirty="0" err="1"/>
                  <a:t>number</a:t>
                </a:r>
                <a:r>
                  <a:rPr lang="da-DK" dirty="0"/>
                  <a:t> of </a:t>
                </a:r>
                <a:r>
                  <a:rPr lang="da-DK" dirty="0" err="1"/>
                  <a:t>surrogate</a:t>
                </a:r>
                <a:r>
                  <a:rPr lang="da-DK" dirty="0"/>
                  <a:t> </a:t>
                </a:r>
                <a:r>
                  <a:rPr lang="da-DK" dirty="0" err="1"/>
                  <a:t>evaluations</a:t>
                </a:r>
                <a:r>
                  <a:rPr lang="da-DK" dirty="0"/>
                  <a:t> to </a:t>
                </a:r>
                <a:r>
                  <a:rPr lang="da-DK" dirty="0" err="1"/>
                  <a:t>make</a:t>
                </a:r>
                <a:r>
                  <a:rPr lang="da-DK" dirty="0"/>
                  <a:t> </a:t>
                </a:r>
                <a:r>
                  <a:rPr lang="da-DK" dirty="0" err="1"/>
                  <a:t>training</a:t>
                </a:r>
                <a:r>
                  <a:rPr lang="da-DK" dirty="0"/>
                  <a:t> </a:t>
                </a:r>
                <a:r>
                  <a:rPr lang="da-DK" dirty="0" err="1"/>
                  <a:t>worth</a:t>
                </a:r>
                <a:r>
                  <a:rPr lang="da-DK" dirty="0"/>
                  <a:t> it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da-DK" dirty="0"/>
                  <a:t> is the time of 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Data </a:t>
                </a:r>
                <a:r>
                  <a:rPr lang="da-DK" dirty="0" err="1"/>
                  <a:t>collection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data</m:t>
                        </m:r>
                      </m:sub>
                    </m:sSub>
                  </m:oMath>
                </a14:m>
                <a:r>
                  <a:rPr lang="de-DE" b="0" dirty="0"/>
                  <a:t>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Training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r>
                  <a:rPr lang="da-DK" dirty="0"/>
                  <a:t>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1 Simulation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simulation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1 </a:t>
                </a:r>
                <a:r>
                  <a:rPr lang="da-DK" dirty="0" err="1"/>
                  <a:t>Surrogate</a:t>
                </a:r>
                <a:r>
                  <a:rPr lang="da-DK" dirty="0"/>
                  <a:t> </a:t>
                </a:r>
                <a:r>
                  <a:rPr lang="da-DK" dirty="0" err="1"/>
                  <a:t>evaluation</a:t>
                </a:r>
                <a:r>
                  <a:rPr lang="da-DK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surrogate</m:t>
                        </m:r>
                      </m:sub>
                    </m:sSub>
                  </m:oMath>
                </a14:m>
                <a:r>
                  <a:rPr lang="da-DK" dirty="0"/>
                  <a:t>)</a:t>
                </a:r>
              </a:p>
              <a:p>
                <a:endParaRPr lang="da-DK" dirty="0"/>
              </a:p>
              <a:p>
                <a:endParaRPr lang="en-US" dirty="0">
                  <a:solidFill>
                    <a:srgbClr val="92D050"/>
                  </a:solidFill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endParaRPr lang="en-US" dirty="0">
                  <a:solidFill>
                    <a:srgbClr val="92D050"/>
                  </a:solidFill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r>
                  <a:rPr lang="en-US" dirty="0">
                    <a:latin typeface="DejaVu Sans Mono" panose="020B0604020202020204" charset="0"/>
                    <a:ea typeface="DejaVu Sans Mono" panose="020B0604020202020204" charset="0"/>
                    <a:cs typeface="DejaVu Sans Mono" panose="020B0604020202020204" charset="0"/>
                  </a:rPr>
                  <a:t>	</a:t>
                </a:r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a-DK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AF0E8B-C969-ECC7-D534-7D4D360D1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6" t="-92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CAFAB2-20C9-943A-8E4C-951D22957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5691"/>
            <a:ext cx="6929897" cy="392415"/>
          </a:xfrm>
        </p:spPr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19A22-481D-C2B2-F50F-B175DAA018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E32EB-06CC-A4BC-F852-F5AB0C294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24DA9-5A10-86F0-708C-5DCAC7704E77}"/>
              </a:ext>
            </a:extLst>
          </p:cNvPr>
          <p:cNvSpPr txBox="1"/>
          <p:nvPr/>
        </p:nvSpPr>
        <p:spPr>
          <a:xfrm>
            <a:off x="2690376" y="1543535"/>
            <a:ext cx="2919050" cy="409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U-Net: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Convolutional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Networks for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Biomedical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Image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Segmentation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Ronneberger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2015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1" name="Picture 10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9767D720-D5AA-B74B-6E8E-FC9EBE201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370" y="3526302"/>
            <a:ext cx="1772269" cy="1417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963744-E6F6-9474-79B1-8BD364B5993C}"/>
                  </a:ext>
                </a:extLst>
              </p:cNvPr>
              <p:cNvSpPr txBox="1"/>
              <p:nvPr/>
            </p:nvSpPr>
            <p:spPr>
              <a:xfrm>
                <a:off x="5100639" y="4186281"/>
                <a:ext cx="2109595" cy="40908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dirty="0">
                    <a:latin typeface="+mn-lt"/>
                  </a:rPr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data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simulation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>
                    <a:latin typeface="+mn-lt"/>
                  </a:rPr>
                  <a:t> </a:t>
                </a:r>
                <a:br>
                  <a:rPr lang="en-US" sz="1200" dirty="0">
                    <a:latin typeface="+mn-lt"/>
                  </a:rPr>
                </a:br>
                <a:r>
                  <a:rPr lang="en-US" sz="1200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963744-E6F6-9474-79B1-8BD364B59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639" y="4186281"/>
                <a:ext cx="2109595" cy="409086"/>
              </a:xfrm>
              <a:prstGeom prst="rect">
                <a:avLst/>
              </a:prstGeom>
              <a:blipFill>
                <a:blip r:embed="rId5"/>
                <a:stretch>
                  <a:fillRect l="-4624" t="-7463" b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41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3D8D40-7973-3CC7-D801-112A4BA7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78" y="1821612"/>
            <a:ext cx="7424859" cy="290040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162177-5F41-996F-326B-B4CA20D89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Model </a:t>
            </a:r>
            <a:r>
              <a:rPr lang="de-DE" dirty="0" err="1">
                <a:solidFill>
                  <a:schemeClr val="bg2"/>
                </a:solidFill>
              </a:rPr>
              <a:t>selection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/>
              <a:t>(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heart</a:t>
            </a:r>
            <a:r>
              <a:rPr lang="de-DE" dirty="0"/>
              <a:t>)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NN 1: U-</a:t>
            </a:r>
            <a:r>
              <a:rPr lang="de-DE" dirty="0" err="1"/>
              <a:t>net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5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: 94‘978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NN 2: </a:t>
            </a:r>
            <a:r>
              <a:rPr lang="de-DE" dirty="0" err="1"/>
              <a:t>feed</a:t>
            </a:r>
            <a:r>
              <a:rPr lang="de-DE" dirty="0"/>
              <a:t>-forward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with</a:t>
            </a:r>
            <a:r>
              <a:rPr lang="de-DE" dirty="0"/>
              <a:t> 4 </a:t>
            </a:r>
            <a:r>
              <a:rPr lang="de-DE" dirty="0" err="1"/>
              <a:t>layers</a:t>
            </a:r>
            <a:r>
              <a:rPr lang="de-DE" dirty="0"/>
              <a:t>: 38‘405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NN 3: U-</a:t>
            </a:r>
            <a:r>
              <a:rPr lang="de-DE" dirty="0" err="1"/>
              <a:t>net</a:t>
            </a:r>
            <a:r>
              <a:rPr lang="de-DE" dirty="0"/>
              <a:t> </a:t>
            </a:r>
            <a:r>
              <a:rPr lang="de-DE" dirty="0" err="1"/>
              <a:t>followed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3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: 154‘471 </a:t>
            </a:r>
            <a:r>
              <a:rPr lang="de-DE" dirty="0" err="1"/>
              <a:t>parameters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Training </a:t>
            </a:r>
            <a:r>
              <a:rPr lang="de-DE" dirty="0" err="1"/>
              <a:t>with</a:t>
            </a:r>
            <a:r>
              <a:rPr lang="de-DE" dirty="0"/>
              <a:t> 1</a:t>
            </a:r>
            <a:br>
              <a:rPr lang="de-DE" dirty="0"/>
            </a:br>
            <a:r>
              <a:rPr lang="de-DE" dirty="0" err="1"/>
              <a:t>datapoint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92AD6-3184-1FD3-10EB-65CC7AE6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85FA-5138-A96E-393A-EDACB7A89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78124-D8FC-C14B-9CB3-937CFCE25A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EC595-15FE-741C-4E5E-E58A73DE8CED}"/>
              </a:ext>
            </a:extLst>
          </p:cNvPr>
          <p:cNvSpPr txBox="1"/>
          <p:nvPr/>
        </p:nvSpPr>
        <p:spPr>
          <a:xfrm>
            <a:off x="4639421" y="4627598"/>
            <a:ext cx="151406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Prediction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NN 2</a:t>
            </a:r>
            <a:endParaRPr lang="en-DE" sz="14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FA815-8141-736A-E57C-F35E782CBECB}"/>
              </a:ext>
            </a:extLst>
          </p:cNvPr>
          <p:cNvSpPr txBox="1"/>
          <p:nvPr/>
        </p:nvSpPr>
        <p:spPr>
          <a:xfrm>
            <a:off x="7396378" y="4620618"/>
            <a:ext cx="96532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Ground </a:t>
            </a:r>
            <a:r>
              <a:rPr lang="de-DE" sz="1400" dirty="0" err="1">
                <a:latin typeface="+mn-lt"/>
              </a:rPr>
              <a:t>truth</a:t>
            </a:r>
            <a:endParaRPr lang="en-DE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072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1B5501-02E7-0890-2497-8A1954C23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With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(NN 2),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(and </a:t>
            </a:r>
            <a:r>
              <a:rPr lang="de-DE" dirty="0" err="1"/>
              <a:t>potentially</a:t>
            </a:r>
            <a:r>
              <a:rPr lang="de-DE" dirty="0"/>
              <a:t> tune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&amp; </a:t>
            </a:r>
            <a:r>
              <a:rPr lang="de-DE" dirty="0" err="1"/>
              <a:t>optimizer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7B28A5-DCCB-91E6-2E96-7A47DB00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172EA-4EE1-489E-830A-ACA1B68D55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4E779-5104-E91B-5CAD-1EE03EA6F6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B3192-468E-EC4F-181F-4AC462A4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16" y="1117453"/>
            <a:ext cx="7065169" cy="3200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2B5097-BF6E-B36E-8390-5BD5722D7B2B}"/>
              </a:ext>
            </a:extLst>
          </p:cNvPr>
          <p:cNvSpPr txBox="1"/>
          <p:nvPr/>
        </p:nvSpPr>
        <p:spPr>
          <a:xfrm>
            <a:off x="1881934" y="4380078"/>
            <a:ext cx="1653722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Without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regularization</a:t>
            </a:r>
            <a:endParaRPr lang="en-DE" sz="14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7DEF3-CBA8-8F55-506F-09C2C4081B8C}"/>
              </a:ext>
            </a:extLst>
          </p:cNvPr>
          <p:cNvSpPr txBox="1"/>
          <p:nvPr/>
        </p:nvSpPr>
        <p:spPr>
          <a:xfrm>
            <a:off x="5480045" y="4377971"/>
            <a:ext cx="14036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With </a:t>
            </a:r>
            <a:r>
              <a:rPr lang="de-DE" sz="1400" dirty="0" err="1">
                <a:latin typeface="+mn-lt"/>
              </a:rPr>
              <a:t>regularization</a:t>
            </a:r>
            <a:endParaRPr lang="en-DE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0801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86F42-79E2-ECF0-6865-9737D67B6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CB3DF3-D1E4-69C1-5A02-BDB9F8314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Prediction</a:t>
            </a:r>
            <a:r>
              <a:rPr lang="de-DE" dirty="0"/>
              <a:t> on </a:t>
            </a:r>
            <a:r>
              <a:rPr lang="de-DE" dirty="0" err="1"/>
              <a:t>unseen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(i.e.,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27D4E-5DF5-6011-2952-3E13F29B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07683-FD31-1854-BCE2-B5368F436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E33D4-0B8E-73BF-F8DF-F62EFD1168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5E168-03C6-A8C7-C032-EDE5534A1FCA}"/>
              </a:ext>
            </a:extLst>
          </p:cNvPr>
          <p:cNvSpPr txBox="1"/>
          <p:nvPr/>
        </p:nvSpPr>
        <p:spPr>
          <a:xfrm>
            <a:off x="1174702" y="4442515"/>
            <a:ext cx="746230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Prediction</a:t>
            </a:r>
            <a:endParaRPr lang="en-DE" sz="14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4696B-6491-97F8-00C7-CD0E44B2949E}"/>
              </a:ext>
            </a:extLst>
          </p:cNvPr>
          <p:cNvSpPr txBox="1"/>
          <p:nvPr/>
        </p:nvSpPr>
        <p:spPr>
          <a:xfrm>
            <a:off x="6897431" y="4447240"/>
            <a:ext cx="1173783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Learning </a:t>
            </a:r>
            <a:r>
              <a:rPr lang="de-DE" sz="1400" dirty="0" err="1">
                <a:latin typeface="+mn-lt"/>
              </a:rPr>
              <a:t>history</a:t>
            </a:r>
            <a:endParaRPr lang="en-DE" sz="14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B2E0A-E8E9-80FA-29F5-A398D0F2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124034"/>
            <a:ext cx="8331012" cy="32615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545F2C-D2DF-C3FB-5C95-5F8694963433}"/>
              </a:ext>
            </a:extLst>
          </p:cNvPr>
          <p:cNvSpPr txBox="1"/>
          <p:nvPr/>
        </p:nvSpPr>
        <p:spPr>
          <a:xfrm>
            <a:off x="3926517" y="4442515"/>
            <a:ext cx="96532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Ground </a:t>
            </a:r>
            <a:r>
              <a:rPr lang="de-DE" sz="1400" dirty="0" err="1">
                <a:latin typeface="+mn-lt"/>
              </a:rPr>
              <a:t>truth</a:t>
            </a:r>
            <a:endParaRPr lang="en-DE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7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22061-C7F3-3056-1A11-298982384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>
                <a:solidFill>
                  <a:schemeClr val="bg2"/>
                </a:solidFill>
              </a:rPr>
              <a:t>visualization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tool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TensorFlow</a:t>
            </a:r>
            <a:r>
              <a:rPr lang="de-DE" dirty="0"/>
              <a:t> (&amp;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, e.g., </a:t>
            </a:r>
            <a:r>
              <a:rPr lang="de-DE" dirty="0" err="1"/>
              <a:t>PyTorch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Beneficial for </a:t>
            </a:r>
            <a:r>
              <a:rPr lang="en-US" dirty="0">
                <a:solidFill>
                  <a:schemeClr val="bg2"/>
                </a:solidFill>
              </a:rPr>
              <a:t>debugging</a:t>
            </a:r>
            <a:r>
              <a:rPr lang="en-US" dirty="0"/>
              <a:t> and </a:t>
            </a:r>
            <a:r>
              <a:rPr lang="en-US" dirty="0">
                <a:solidFill>
                  <a:schemeClr val="bg2"/>
                </a:solidFill>
              </a:rPr>
              <a:t>hyperparameter tuning</a:t>
            </a:r>
            <a:r>
              <a:rPr lang="en-US" dirty="0"/>
              <a:t>/</a:t>
            </a:r>
            <a:r>
              <a:rPr lang="en-US" dirty="0">
                <a:solidFill>
                  <a:schemeClr val="bg2"/>
                </a:solidFill>
              </a:rPr>
              <a:t>model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features such as </a:t>
            </a:r>
            <a:r>
              <a:rPr lang="en-US" dirty="0">
                <a:solidFill>
                  <a:schemeClr val="bg2"/>
                </a:solidFill>
              </a:rPr>
              <a:t>graphs</a:t>
            </a:r>
            <a:r>
              <a:rPr lang="en-US" dirty="0"/>
              <a:t>, </a:t>
            </a:r>
            <a:r>
              <a:rPr lang="en-US" dirty="0">
                <a:solidFill>
                  <a:schemeClr val="bg2"/>
                </a:solidFill>
              </a:rPr>
              <a:t>histograms</a:t>
            </a:r>
            <a:r>
              <a:rPr lang="en-US" dirty="0"/>
              <a:t>, </a:t>
            </a:r>
            <a:r>
              <a:rPr lang="en-US" dirty="0">
                <a:solidFill>
                  <a:schemeClr val="bg2"/>
                </a:solidFill>
              </a:rPr>
              <a:t>output visualization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91EC1D-20AD-8DC8-048B-0FA7E86D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</a:t>
            </a:r>
            <a:r>
              <a:rPr lang="de-DE" dirty="0" err="1"/>
              <a:t>TensorBoard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3ABA9-F5F0-0ADC-6B29-0B1C9F3A96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B5B9-5D47-58C0-E162-685B19437F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8" name="Content Placeholder 6" descr="A logo of a company&#10;&#10;Description automatically generated">
            <a:extLst>
              <a:ext uri="{FF2B5EF4-FFF2-40B4-BE49-F238E27FC236}">
                <a16:creationId xmlns:a16="http://schemas.microsoft.com/office/drawing/2014/main" id="{8BDFF1D5-55A4-7CA5-AD89-67AC1592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47" y="688106"/>
            <a:ext cx="2335390" cy="1313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5688E30-B791-E442-4C32-995DEDF5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631712"/>
            <a:ext cx="6136481" cy="29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6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947211-E8AD-976F-ED14-4974C9068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in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labels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906633-16ED-F52A-22B6-E16480D7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</a:t>
            </a:r>
            <a:r>
              <a:rPr lang="de-DE" dirty="0" err="1"/>
              <a:t>TensorBoard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32216-4BB5-8DAB-631F-BBF05011D4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9F0EE-11AC-DCBA-807D-89916595A8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DC3725-59EF-9828-7886-9415CA91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70" y="1083615"/>
            <a:ext cx="7241059" cy="380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6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E3A54C-1F6E-6F30-EF13-A4083A0AE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Goal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approximate</a:t>
                </a:r>
                <a:r>
                  <a:rPr lang="de-DE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  <a:p>
                <a:r>
                  <a:rPr lang="de-DE" dirty="0" err="1"/>
                  <a:t>Neural</a:t>
                </a:r>
                <a:r>
                  <a:rPr lang="de-DE" dirty="0"/>
                  <a:t> network </a:t>
                </a:r>
                <a:r>
                  <a:rPr lang="de-DE" dirty="0" err="1"/>
                  <a:t>architecture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2 </a:t>
                </a:r>
                <a:r>
                  <a:rPr lang="de-DE" dirty="0" err="1"/>
                  <a:t>hidden</a:t>
                </a:r>
                <a:r>
                  <a:rPr lang="de-DE" dirty="0"/>
                  <a:t> </a:t>
                </a:r>
                <a:r>
                  <a:rPr lang="de-DE" dirty="0" err="1"/>
                  <a:t>layers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50 </a:t>
                </a:r>
                <a:r>
                  <a:rPr lang="de-DE" dirty="0" err="1"/>
                  <a:t>neurons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Activation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de-DE" b="0" dirty="0"/>
              </a:p>
              <a:p>
                <a:r>
                  <a:rPr lang="de-DE" dirty="0"/>
                  <a:t>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Training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:r>
                  <a:rPr lang="de-DE" dirty="0" err="1"/>
                  <a:t>contains</a:t>
                </a:r>
                <a:r>
                  <a:rPr lang="de-DE" dirty="0"/>
                  <a:t> 40 </a:t>
                </a:r>
                <a:r>
                  <a:rPr lang="de-DE" dirty="0" err="1"/>
                  <a:t>samples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Validation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:r>
                  <a:rPr lang="de-DE" dirty="0" err="1"/>
                  <a:t>contains</a:t>
                </a:r>
                <a:r>
                  <a:rPr lang="de-DE" dirty="0"/>
                  <a:t> 40 </a:t>
                </a:r>
                <a:r>
                  <a:rPr lang="de-DE" dirty="0" err="1"/>
                  <a:t>samples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Generated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=0.1⋅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br>
                  <a:rPr lang="de-DE" dirty="0"/>
                </a:br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(−1,1)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uniform </a:t>
                </a:r>
                <a:r>
                  <a:rPr lang="de-DE" dirty="0" err="1"/>
                  <a:t>random</a:t>
                </a:r>
                <a:r>
                  <a:rPr lang="de-DE" dirty="0"/>
                  <a:t> </a:t>
                </a:r>
                <a:r>
                  <a:rPr lang="de-DE" dirty="0" err="1"/>
                  <a:t>distribution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interval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Test </a:t>
                </a:r>
                <a:r>
                  <a:rPr lang="de-DE" dirty="0" err="1"/>
                  <a:t>set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analytical</a:t>
                </a:r>
                <a:r>
                  <a:rPr lang="de-DE" dirty="0"/>
                  <a:t> </a:t>
                </a:r>
                <a:r>
                  <a:rPr lang="de-DE" dirty="0" err="1"/>
                  <a:t>solution</a:t>
                </a:r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E3A54C-1F6E-6F30-EF13-A4083A0AE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4A6215A-1D11-0FAB-3F41-83798D9F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3.8 </a:t>
            </a:r>
            <a:r>
              <a:rPr lang="de-DE" dirty="0" err="1"/>
              <a:t>Approximating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Sine </a:t>
            </a:r>
            <a:r>
              <a:rPr lang="de-DE" dirty="0" err="1"/>
              <a:t>Function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3E102-9BED-1331-A9DE-C9DA880D5A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B3D89-2720-7505-02B8-D6ACD06663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56C31-E0C6-750F-F70C-A89560CB3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338" y="1221582"/>
            <a:ext cx="3203794" cy="25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6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07F2D0-68DD-FB65-5D8B-76172A31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different </a:t>
            </a:r>
            <a:r>
              <a:rPr lang="de-DE" dirty="0" err="1"/>
              <a:t>architectures</a:t>
            </a:r>
            <a:r>
              <a:rPr lang="de-DE" dirty="0"/>
              <a:t> and </a:t>
            </a:r>
            <a:r>
              <a:rPr lang="de-DE" dirty="0" err="1"/>
              <a:t>hyperparameters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different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runs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326C56-A71F-1400-75C0-F05C228F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3.9.1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– </a:t>
            </a:r>
            <a:r>
              <a:rPr lang="de-DE" dirty="0" err="1"/>
              <a:t>TensorBoard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7D8EA-D32C-85BF-D6C8-8D8E00833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DAD94-3E9F-F651-C941-D32F789F23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4873A12-B8B3-EB96-8985-890D2665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44" y="1095115"/>
            <a:ext cx="7300912" cy="37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61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FA9DE-A7BE-19C4-4D13-3F06A5A48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C633E2-7830-0B18-55E2-9BA98ACA9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E.12 Learning Strain </a:t>
            </a:r>
            <a:r>
              <a:rPr lang="de-DE" dirty="0" err="1"/>
              <a:t>Distributions</a:t>
            </a:r>
            <a:r>
              <a:rPr lang="de-DE" dirty="0"/>
              <a:t> (C)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 a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surrogate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Young‘s</a:t>
            </a:r>
            <a:r>
              <a:rPr lang="de-DE" dirty="0"/>
              <a:t> </a:t>
            </a:r>
            <a:r>
              <a:rPr lang="de-DE" dirty="0" err="1"/>
              <a:t>modulus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strain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. Experiment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hyperparameters</a:t>
            </a:r>
            <a:r>
              <a:rPr lang="de-DE" dirty="0"/>
              <a:t> and different network </a:t>
            </a:r>
            <a:r>
              <a:rPr lang="de-DE" dirty="0" err="1"/>
              <a:t>architectures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TensorBoard</a:t>
            </a:r>
            <a:r>
              <a:rPr lang="de-DE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DE86E-DF47-063A-0D18-E1A07E86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87FD-F5D2-7D77-55C6-690FAB8E3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DE192-F24D-8C6C-0D2A-BEBAF56182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14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ED09EF-0FAA-170A-A47A-C69C8DD8B3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Normalization</a:t>
                </a:r>
                <a:r>
                  <a:rPr lang="en-US" dirty="0"/>
                  <a:t> helps the optimization procedure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Ensures, that features have similar scales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Input normalization </a:t>
                </a:r>
                <a:r>
                  <a:rPr lang="en-US" dirty="0"/>
                  <a:t>centering the mean to zero and establishing a unit standard deviation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8ED09EF-0FAA-170A-A47A-C69C8DD8B3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2B2E15-40B3-553E-3A01-7DA34EEA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Normalization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59C99-B5A2-BCA7-243A-12F5A4809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8447E-DE31-44EE-220A-1E38C8B89F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F6993-B7A6-AEBF-9CCE-BEFEE7D90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53" y="1266247"/>
            <a:ext cx="6254496" cy="14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5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27BA8D-DBF5-866C-4A3D-C39D92673B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Batch Normalization </a:t>
                </a:r>
                <a:r>
                  <a:rPr lang="en-US" dirty="0"/>
                  <a:t>normalizes the activations between the layers to help the optimization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Batch Normalization is composed of two parts</a:t>
                </a:r>
              </a:p>
              <a:p>
                <a:pPr lvl="1" indent="0">
                  <a:buNone/>
                </a:pPr>
                <a:r>
                  <a:rPr lang="en-US" dirty="0"/>
                  <a:t>a) Centering the mean around zero and normalizing the standard deviation to a unit standard deviation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lvl="1" indent="0">
                  <a:buNone/>
                </a:pPr>
                <a:r>
                  <a:rPr lang="en-US" dirty="0"/>
                  <a:t>b) scaling and shifting by an element-wise modification with the trainable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increases the model capacity further and makes it possible for the network to learn an optimal normalization</a:t>
                </a:r>
              </a:p>
              <a:p>
                <a:pPr marL="3175" lvl="1" indent="-3175">
                  <a:buNone/>
                </a:pPr>
                <a:r>
                  <a:rPr lang="en-US" dirty="0"/>
                  <a:t>Batch normalization is: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typically applied after the activation function, but before is also possible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Almost always encountered when using convolutional neural networks (alternate normalizations possible)</a:t>
                </a:r>
              </a:p>
              <a:p>
                <a:r>
                  <a:rPr lang="en-US" dirty="0"/>
                  <a:t>In </a:t>
                </a:r>
                <a:r>
                  <a:rPr lang="en-US" dirty="0" err="1"/>
                  <a:t>PyTorch</a:t>
                </a:r>
                <a:r>
                  <a:rPr lang="en-US" dirty="0"/>
                  <a:t> it can be defined with torch.nn.BatchNorm1d </a:t>
                </a:r>
                <a:r>
                  <a:rPr lang="en-US" dirty="0"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or </a:t>
                </a:r>
                <a:r>
                  <a:rPr lang="en-US" dirty="0"/>
                  <a:t>torch.nn.BatchNorm2d</a:t>
                </a:r>
              </a:p>
              <a:p>
                <a:br>
                  <a:rPr lang="en-US" dirty="0"/>
                </a:br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27BA8D-DBF5-866C-4A3D-C39D92673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8176CBA-5C35-4335-649B-D35C06B3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Batch </a:t>
            </a:r>
            <a:r>
              <a:rPr lang="de-DE" dirty="0" err="1"/>
              <a:t>Normalization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E7243-6A3D-DE31-D6B2-C09CE2893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88974-9C15-69A5-CBEB-2A2BCC0789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4B2C1B-9E6E-281D-88DC-6A80F5F2B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825690"/>
                <a:ext cx="8746329" cy="3967027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Convolutional </a:t>
                </a:r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networks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limited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aligned</a:t>
                </a:r>
                <a:r>
                  <a:rPr lang="de-DE" dirty="0"/>
                  <a:t> on </a:t>
                </a:r>
                <a:r>
                  <a:rPr lang="de-DE" dirty="0" err="1"/>
                  <a:t>rectangular</a:t>
                </a:r>
                <a:r>
                  <a:rPr lang="de-DE" dirty="0"/>
                  <a:t> &amp; uniform </a:t>
                </a:r>
                <a:r>
                  <a:rPr lang="de-DE" dirty="0" err="1"/>
                  <a:t>grids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1" dirty="0"/>
                  <a:t>Graph </a:t>
                </a:r>
                <a:r>
                  <a:rPr lang="de-DE" b="1" dirty="0" err="1"/>
                  <a:t>neural</a:t>
                </a:r>
                <a:r>
                  <a:rPr lang="de-DE" b="1" dirty="0"/>
                  <a:t> </a:t>
                </a:r>
                <a:r>
                  <a:rPr lang="de-DE" b="1" dirty="0" err="1"/>
                  <a:t>networks</a:t>
                </a:r>
                <a:r>
                  <a:rPr lang="de-DE" b="1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a </a:t>
                </a:r>
                <a:r>
                  <a:rPr lang="de-DE" dirty="0" err="1"/>
                  <a:t>generalization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general</a:t>
                </a:r>
                <a:r>
                  <a:rPr lang="de-DE" dirty="0"/>
                  <a:t> </a:t>
                </a:r>
                <a:r>
                  <a:rPr lang="de-DE" dirty="0" err="1"/>
                  <a:t>graphs</a:t>
                </a:r>
                <a:r>
                  <a:rPr lang="de-DE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Graph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Nodes/</a:t>
                </a:r>
                <a:r>
                  <a:rPr lang="de-DE" dirty="0" err="1"/>
                  <a:t>vertices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Edges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Global </a:t>
                </a:r>
                <a:r>
                  <a:rPr lang="de-DE" dirty="0" err="1"/>
                  <a:t>attribute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DE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Many different </a:t>
                </a:r>
                <a:r>
                  <a:rPr lang="de-DE" dirty="0" err="1"/>
                  <a:t>architectures</a:t>
                </a:r>
                <a:r>
                  <a:rPr lang="de-DE" dirty="0"/>
                  <a:t> </a:t>
                </a:r>
                <a:r>
                  <a:rPr lang="de-DE" dirty="0" err="1"/>
                  <a:t>exist</a:t>
                </a:r>
                <a:r>
                  <a:rPr lang="de-DE" dirty="0"/>
                  <a:t>, (</a:t>
                </a:r>
                <a:r>
                  <a:rPr lang="de-DE" dirty="0" err="1">
                    <a:solidFill>
                      <a:schemeClr val="bg2"/>
                    </a:solidFill>
                  </a:rPr>
                  <a:t>message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passing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networks</a:t>
                </a:r>
                <a:r>
                  <a:rPr lang="de-DE" dirty="0">
                    <a:solidFill>
                      <a:schemeClr val="bg2"/>
                    </a:solidFill>
                  </a:rPr>
                  <a:t>, </a:t>
                </a:r>
                <a:r>
                  <a:rPr lang="de-DE" dirty="0" err="1">
                    <a:solidFill>
                      <a:schemeClr val="bg2"/>
                    </a:solidFill>
                  </a:rPr>
                  <a:t>graph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convolutional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networks</a:t>
                </a:r>
                <a:r>
                  <a:rPr lang="de-DE" dirty="0">
                    <a:solidFill>
                      <a:schemeClr val="bg2"/>
                    </a:solidFill>
                  </a:rPr>
                  <a:t>, </a:t>
                </a:r>
                <a:r>
                  <a:rPr lang="de-DE" dirty="0" err="1">
                    <a:solidFill>
                      <a:schemeClr val="bg2"/>
                    </a:solidFill>
                  </a:rPr>
                  <a:t>graph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transformers</a:t>
                </a:r>
                <a:r>
                  <a:rPr lang="de-DE" dirty="0"/>
                  <a:t>…)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We</a:t>
                </a:r>
                <a:r>
                  <a:rPr lang="de-DE" dirty="0"/>
                  <a:t> will </a:t>
                </a:r>
                <a:r>
                  <a:rPr lang="de-DE" dirty="0" err="1"/>
                  <a:t>focus</a:t>
                </a:r>
                <a:r>
                  <a:rPr lang="de-DE" dirty="0"/>
                  <a:t> on </a:t>
                </a:r>
                <a:r>
                  <a:rPr lang="de-DE" b="1" dirty="0" err="1"/>
                  <a:t>message</a:t>
                </a:r>
                <a:r>
                  <a:rPr lang="de-DE" b="1" dirty="0"/>
                  <a:t> </a:t>
                </a:r>
                <a:r>
                  <a:rPr lang="de-DE" b="1" dirty="0" err="1"/>
                  <a:t>passing</a:t>
                </a:r>
                <a:r>
                  <a:rPr lang="de-DE" b="1" dirty="0"/>
                  <a:t> </a:t>
                </a:r>
                <a:r>
                  <a:rPr lang="de-DE" b="1" dirty="0" err="1"/>
                  <a:t>networks</a:t>
                </a:r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consider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invariant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edge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a </a:t>
                </a:r>
                <a:r>
                  <a:rPr lang="de-DE" dirty="0" err="1"/>
                  <a:t>sender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receiver</a:t>
                </a:r>
                <a:r>
                  <a:rPr lang="de-DE" dirty="0"/>
                  <a:t> </a:t>
                </a:r>
                <a:r>
                  <a:rPr lang="de-DE" dirty="0" err="1"/>
                  <a:t>node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4B2C1B-9E6E-281D-88DC-6A80F5F2B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825690"/>
                <a:ext cx="8746329" cy="3967027"/>
              </a:xfrm>
              <a:blipFill>
                <a:blip r:embed="rId2"/>
                <a:stretch>
                  <a:fillRect l="-1115" t="-922" r="-70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79499BD-B449-FB41-4E5B-F77888092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1" y="3964592"/>
            <a:ext cx="1754981" cy="5617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ACDEB7-0618-47DF-FD31-7021EA3D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3.9.2 Graph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695C9-EDFF-0B51-89BB-0F7FAE816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F0D2F-CAAE-1806-6C46-76551FF660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7102C-E002-E6AE-8E13-8674C6C7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48" y="1378744"/>
            <a:ext cx="2827332" cy="2143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A4856F-77CF-9901-943B-56F60B48718F}"/>
              </a:ext>
            </a:extLst>
          </p:cNvPr>
          <p:cNvSpPr txBox="1"/>
          <p:nvPr/>
        </p:nvSpPr>
        <p:spPr>
          <a:xfrm>
            <a:off x="5893362" y="4074923"/>
            <a:ext cx="2695394" cy="409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Relational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inductive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biases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deep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learning, and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graph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networks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Battaglia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2018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901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81A406-60A8-9BC6-5D7E-FBD1384F9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Edges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updated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first</a:t>
                </a:r>
                <a:r>
                  <a:rPr lang="de-DE" dirty="0"/>
                  <a:t> fully </a:t>
                </a:r>
                <a:r>
                  <a:rPr lang="de-DE" dirty="0" err="1"/>
                  <a:t>connected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Nodes are updated by </a:t>
                </a:r>
                <a:r>
                  <a:rPr lang="en-US" dirty="0">
                    <a:solidFill>
                      <a:schemeClr val="bg2"/>
                    </a:solidFill>
                  </a:rPr>
                  <a:t>aggregating</a:t>
                </a:r>
                <a:r>
                  <a:rPr lang="en-US" dirty="0"/>
                  <a:t> connecting edges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(e.g., max or sum): </a:t>
                </a:r>
                <a:r>
                  <a:rPr lang="en-US" b="1" dirty="0"/>
                  <a:t>second</a:t>
                </a:r>
                <a:r>
                  <a:rPr lang="en-US" dirty="0"/>
                  <a:t> fully connected neural </a:t>
                </a:r>
                <a:br>
                  <a:rPr lang="en-US" dirty="0"/>
                </a:br>
                <a:r>
                  <a:rPr lang="en-US" dirty="0"/>
                  <a:t>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global attribute is updated by </a:t>
                </a:r>
                <a:r>
                  <a:rPr lang="en-US" dirty="0">
                    <a:solidFill>
                      <a:schemeClr val="bg2"/>
                    </a:solidFill>
                  </a:rPr>
                  <a:t>aggregating</a:t>
                </a:r>
                <a:r>
                  <a:rPr lang="en-US" dirty="0"/>
                  <a:t> all edges and nodes: </a:t>
                </a:r>
                <a:r>
                  <a:rPr lang="en-US" b="1" dirty="0"/>
                  <a:t>third</a:t>
                </a:r>
                <a:r>
                  <a:rPr lang="en-US" dirty="0"/>
                  <a:t> fully connected neural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Application to mesh-</a:t>
                </a:r>
                <a:br>
                  <a:rPr lang="en-US" dirty="0"/>
                </a:br>
                <a:r>
                  <a:rPr lang="en-US" dirty="0"/>
                  <a:t>based simulation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81A406-60A8-9BC6-5D7E-FBD1384F9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3F1F60-CD88-2BCC-F357-8BA87514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3.9.2 Graph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1DE33-0A45-89D8-101E-05D953C3B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6F20C-EAD4-4275-7831-03A1189BFA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D5335-1A90-3A4C-CC88-93521A868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101" y="1839926"/>
            <a:ext cx="6774934" cy="3055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06785E-D1C4-F1E9-E086-625C80582AD7}"/>
              </a:ext>
            </a:extLst>
          </p:cNvPr>
          <p:cNvSpPr txBox="1"/>
          <p:nvPr/>
        </p:nvSpPr>
        <p:spPr>
          <a:xfrm>
            <a:off x="228369" y="3453418"/>
            <a:ext cx="2386244" cy="409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Learning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Mesh-Based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Simulation with Graph Networks, Pfaff et al. 2020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298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4DC7AE3-CE3A-4B72-2C55-BF74EE59E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825690"/>
                <a:ext cx="8646316" cy="3967027"/>
              </a:xfrm>
            </p:spPr>
            <p:txBody>
              <a:bodyPr/>
              <a:lstStyle/>
              <a:p>
                <a:r>
                  <a:rPr lang="en-US" b="1" dirty="0"/>
                  <a:t>Recurrent Neural Networks </a:t>
                </a:r>
                <a:r>
                  <a:rPr lang="en-US" dirty="0"/>
                  <a:t>reuse information from previous states by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looping over itself to generate sequences.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Equivalent to using multiple copies of the same network with a </a:t>
                </a:r>
                <a:r>
                  <a:rPr lang="en-US" dirty="0">
                    <a:solidFill>
                      <a:schemeClr val="bg2"/>
                    </a:solidFill>
                  </a:rPr>
                  <a:t>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(unrolled recurrent neural network)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are the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the biases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obtained by a (learnable) mapping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Useful for applications with </a:t>
                </a:r>
                <a:r>
                  <a:rPr lang="en-US" dirty="0">
                    <a:solidFill>
                      <a:schemeClr val="bg2"/>
                    </a:solidFill>
                  </a:rPr>
                  <a:t>sequential data</a:t>
                </a:r>
                <a:r>
                  <a:rPr lang="en-US" dirty="0"/>
                  <a:t>, such as speech recognition, language modeling, translation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practice, only able to connect recent information with each other, e.g., ”</a:t>
                </a:r>
                <a:r>
                  <a:rPr lang="en-US" i="1" dirty="0"/>
                  <a:t>We used too many lemons for our lemonade ... We did not like the lemonade, it was too sour</a:t>
                </a:r>
                <a:r>
                  <a:rPr lang="en-US" dirty="0"/>
                  <a:t>” poses a problem, as the cause for the is too far from the outcome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Overcome by long short-term memory networks (LSTMs), gated recurrent units (GRUs), and transformers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4DC7AE3-CE3A-4B72-2C55-BF74EE59E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825690"/>
                <a:ext cx="8646316" cy="3967027"/>
              </a:xfrm>
              <a:blipFill>
                <a:blip r:embed="rId2"/>
                <a:stretch>
                  <a:fillRect l="-1268" t="-922" r="-1268" b="-6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C6513D6-46CF-E3F3-4CAE-C8F3320C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984" y="1295288"/>
            <a:ext cx="4822031" cy="152820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61C620-5CFC-1CDD-27CC-C3E541A0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3.9.6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636FA-D8DC-A959-7B02-1AF57935CD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F4ECB-7066-2930-604A-8D7D0190C1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508E3-7866-9F0D-6917-4FE35A40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RNN(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torch.nn.Module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__(self,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hiddenStateSize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super(RNN,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).__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__()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.rnn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torch.nn.RNN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hiddenStateSize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nonlinearity=‘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num_layers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.linear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torch.nn.Linear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hiddenStateSize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forward(self, x):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h, _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.rnn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unrolls the RNN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y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.linear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(h)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transforms hidden layer to output layer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y</a:t>
            </a:r>
          </a:p>
          <a:p>
            <a:endParaRPr lang="da-DK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da-DK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hiddenStateSize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= CNN(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hiddenStateSize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outputSize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BFB734-C8D0-B00A-D312-7A9977EA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3.9.6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- </a:t>
            </a:r>
            <a:r>
              <a:rPr lang="de-DE" dirty="0" err="1"/>
              <a:t>PyTorch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0679B-DE12-6213-ACE7-5438E25B09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AE4EB-A722-9335-F7A2-2699908587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F32AB-D8B4-3BF7-A95E-8761819AE108}"/>
              </a:ext>
            </a:extLst>
          </p:cNvPr>
          <p:cNvSpPr txBox="1"/>
          <p:nvPr/>
        </p:nvSpPr>
        <p:spPr>
          <a:xfrm>
            <a:off x="6715315" y="2571750"/>
            <a:ext cx="2109595" cy="1040606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Recurrent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neural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networks</a:t>
            </a:r>
            <a:r>
              <a:rPr lang="de-DE" sz="1200" dirty="0">
                <a:latin typeface="+mn-lt"/>
              </a:rPr>
              <a:t> do not </a:t>
            </a:r>
            <a:r>
              <a:rPr lang="de-DE" sz="1200" dirty="0" err="1">
                <a:latin typeface="+mn-lt"/>
              </a:rPr>
              <a:t>only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have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be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combined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r>
              <a:rPr lang="de-DE" sz="1200" dirty="0">
                <a:latin typeface="+mn-lt"/>
              </a:rPr>
              <a:t> fully </a:t>
            </a:r>
            <a:r>
              <a:rPr lang="de-DE" sz="1200" dirty="0" err="1">
                <a:latin typeface="+mn-lt"/>
              </a:rPr>
              <a:t>connected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neural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networks</a:t>
            </a:r>
            <a:r>
              <a:rPr lang="de-DE" sz="1200" dirty="0">
                <a:latin typeface="+mn-lt"/>
              </a:rPr>
              <a:t>, </a:t>
            </a:r>
            <a:r>
              <a:rPr lang="de-DE" sz="1200" dirty="0" err="1">
                <a:latin typeface="+mn-lt"/>
              </a:rPr>
              <a:t>convolutional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neural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networks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for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example</a:t>
            </a:r>
            <a:r>
              <a:rPr lang="de-DE" sz="1200" dirty="0">
                <a:latin typeface="+mn-lt"/>
              </a:rPr>
              <a:t> also possible</a:t>
            </a:r>
            <a:endParaRPr lang="en-US" sz="12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416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4DE920-C5BA-D981-5B9F-4B7D201ED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825690"/>
            <a:ext cx="8746329" cy="39670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Governing</a:t>
            </a:r>
            <a:r>
              <a:rPr lang="de-DE" dirty="0"/>
              <a:t> </a:t>
            </a:r>
            <a:r>
              <a:rPr lang="de-DE" dirty="0" err="1"/>
              <a:t>laws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incorporated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Through </a:t>
            </a:r>
            <a:r>
              <a:rPr lang="de-DE" dirty="0" err="1"/>
              <a:t>training</a:t>
            </a:r>
            <a:r>
              <a:rPr lang="de-DE" dirty="0"/>
              <a:t> (via </a:t>
            </a:r>
            <a:r>
              <a:rPr lang="de-DE" dirty="0" err="1"/>
              <a:t>penalty</a:t>
            </a:r>
            <a:r>
              <a:rPr lang="de-DE" dirty="0"/>
              <a:t> </a:t>
            </a:r>
            <a:r>
              <a:rPr lang="de-DE" dirty="0" err="1"/>
              <a:t>terms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i.e., </a:t>
            </a:r>
            <a:r>
              <a:rPr lang="de-DE" dirty="0" err="1">
                <a:solidFill>
                  <a:schemeClr val="bg2"/>
                </a:solidFill>
              </a:rPr>
              <a:t>weak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enforcement</a:t>
            </a:r>
            <a:r>
              <a:rPr lang="de-DE" dirty="0"/>
              <a:t>/</a:t>
            </a:r>
            <a:r>
              <a:rPr lang="de-DE" dirty="0" err="1"/>
              <a:t>regularization</a:t>
            </a:r>
            <a:r>
              <a:rPr lang="de-DE" dirty="0"/>
              <a:t>;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Chapters</a:t>
            </a:r>
            <a:r>
              <a:rPr lang="de-DE" dirty="0"/>
              <a:t> 4 &amp; 5)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Via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architecture</a:t>
            </a:r>
            <a:r>
              <a:rPr lang="de-DE" dirty="0"/>
              <a:t> (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constraining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learnable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, i.e., </a:t>
            </a:r>
            <a:r>
              <a:rPr lang="de-DE" dirty="0">
                <a:solidFill>
                  <a:schemeClr val="bg2"/>
                </a:solidFill>
              </a:rPr>
              <a:t>strong </a:t>
            </a:r>
            <a:r>
              <a:rPr lang="de-DE" dirty="0" err="1">
                <a:solidFill>
                  <a:schemeClr val="bg2"/>
                </a:solidFill>
              </a:rPr>
              <a:t>enforcement</a:t>
            </a:r>
            <a:r>
              <a:rPr lang="de-DE" dirty="0"/>
              <a:t>; </a:t>
            </a:r>
            <a:r>
              <a:rPr lang="de-DE" dirty="0" err="1"/>
              <a:t>see</a:t>
            </a:r>
            <a:r>
              <a:rPr lang="de-DE" dirty="0"/>
              <a:t> Chapter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Strong </a:t>
            </a:r>
            <a:r>
              <a:rPr lang="de-DE" dirty="0" err="1"/>
              <a:t>enforcement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physics</a:t>
            </a:r>
            <a:endParaRPr lang="de-DE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Dynamics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Hamiltonian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</a:t>
            </a:r>
            <a:r>
              <a:rPr lang="de-DE" b="1" dirty="0" err="1"/>
              <a:t>networks</a:t>
            </a:r>
            <a:endParaRPr lang="de-DE" b="1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b="1" dirty="0" err="1"/>
              <a:t>Lagrangian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</a:t>
            </a:r>
            <a:r>
              <a:rPr lang="de-DE" b="1" dirty="0" err="1"/>
              <a:t>networks</a:t>
            </a:r>
            <a:endParaRPr lang="de-DE" b="1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Constitutive</a:t>
            </a:r>
            <a:r>
              <a:rPr lang="de-DE" dirty="0"/>
              <a:t> </a:t>
            </a:r>
            <a:r>
              <a:rPr lang="de-DE" dirty="0" err="1"/>
              <a:t>modeling</a:t>
            </a: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Input-</a:t>
            </a:r>
            <a:r>
              <a:rPr lang="de-DE" dirty="0" err="1"/>
              <a:t>convex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Chapter 7)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Boundary </a:t>
            </a:r>
            <a:r>
              <a:rPr lang="de-DE" dirty="0" err="1"/>
              <a:t>conditions</a:t>
            </a: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Strong </a:t>
            </a:r>
            <a:r>
              <a:rPr lang="de-DE" dirty="0" err="1"/>
              <a:t>enforcement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boundary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Chapters</a:t>
            </a:r>
            <a:r>
              <a:rPr lang="de-DE" dirty="0"/>
              <a:t> 4 &amp; 5)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F59A4-6D52-0062-13EA-F7210435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3.9.8 </a:t>
            </a:r>
            <a:r>
              <a:rPr lang="da-DK" dirty="0" err="1"/>
              <a:t>Physics-Inspired</a:t>
            </a:r>
            <a:r>
              <a:rPr lang="da-DK" dirty="0"/>
              <a:t> Architectures for Dynamics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7702A-F209-30AB-E932-8BB175DDF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ADD0-4CC1-4A55-808B-533A0DFFC7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5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1C6A68-6BDE-A1F2-A105-75F59708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38" y="682811"/>
            <a:ext cx="2136725" cy="1409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AF0C84-B72E-FD02-1CF0-9A5CFF4A2F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Consider a </a:t>
                </a:r>
                <a:r>
                  <a:rPr lang="de-DE" dirty="0" err="1"/>
                  <a:t>one</a:t>
                </a:r>
                <a:r>
                  <a:rPr lang="de-DE" dirty="0"/>
                  <a:t>-dimensional </a:t>
                </a:r>
                <a:r>
                  <a:rPr lang="de-DE" dirty="0" err="1"/>
                  <a:t>mass</a:t>
                </a:r>
                <a:r>
                  <a:rPr lang="de-DE" dirty="0"/>
                  <a:t>-spring </a:t>
                </a:r>
                <a:r>
                  <a:rPr lang="de-DE" dirty="0" err="1"/>
                  <a:t>model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en-US" dirty="0" err="1"/>
                  <a:t>Desribed</a:t>
                </a:r>
                <a:r>
                  <a:rPr lang="en-US" dirty="0"/>
                  <a:t> by the </a:t>
                </a:r>
                <a:r>
                  <a:rPr lang="en-US" dirty="0">
                    <a:solidFill>
                      <a:schemeClr val="bg2"/>
                    </a:solidFill>
                  </a:rPr>
                  <a:t>ordinary differential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𝑘𝑥</m:t>
                      </m:r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solution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natural</a:t>
                </a:r>
                <a:r>
                  <a:rPr lang="de-DE" dirty="0"/>
                  <a:t> </a:t>
                </a:r>
                <a:r>
                  <a:rPr lang="de-DE" dirty="0" err="1"/>
                  <a:t>frequency</a:t>
                </a:r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determined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initial </a:t>
                </a:r>
                <a:r>
                  <a:rPr lang="de-DE" dirty="0" err="1"/>
                  <a:t>conditions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Alternatively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described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solidFill>
                      <a:schemeClr val="bg2"/>
                    </a:solidFill>
                  </a:rPr>
                  <a:t>Hamiltonian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Mechanics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bg2"/>
                    </a:solidFill>
                  </a:rPr>
                  <a:t>Euler-Lagrange </a:t>
                </a:r>
                <a:r>
                  <a:rPr lang="de-DE" dirty="0" err="1">
                    <a:solidFill>
                      <a:schemeClr val="bg2"/>
                    </a:solidFill>
                  </a:rPr>
                  <a:t>Equation</a:t>
                </a:r>
                <a:endParaRPr lang="de-DE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AF0C84-B72E-FD02-1CF0-9A5CFF4A2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2C96F12-D1C9-2461-F83F-7586C3E1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3.9.8 </a:t>
            </a:r>
            <a:r>
              <a:rPr lang="da-DK" dirty="0" err="1"/>
              <a:t>Physics-Inspired</a:t>
            </a:r>
            <a:r>
              <a:rPr lang="da-DK" dirty="0"/>
              <a:t> Architectures for Dynamics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E989C-E43E-D39A-1898-A873E55675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963AD-0C50-47B1-8026-1CBFECF71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1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6D455D9-0B1F-A456-C585-602454B7D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Goal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approximate</a:t>
                </a:r>
                <a:r>
                  <a:rPr lang="de-DE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Network </a:t>
                </a:r>
                <a:r>
                  <a:rPr lang="de-DE" dirty="0" err="1"/>
                  <a:t>architecture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Cost function used for training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train</m:t>
                              </m:r>
                            </m:e>
                          </m:d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train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train</m:t>
                                  </m:r>
                                </m:e>
                              </m:d>
                            </m:sup>
                          </m:sSubSup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train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train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Neural network parameter initialization with a uniform distribution with special bounds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with Adam for 10’000 epochs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6D455D9-0B1F-A456-C585-602454B7D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BE7F5A-7613-7947-F006-8B245A5C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3.8 </a:t>
            </a:r>
            <a:r>
              <a:rPr lang="de-DE" dirty="0" err="1"/>
              <a:t>Approximating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Sine </a:t>
            </a:r>
            <a:r>
              <a:rPr lang="de-DE" dirty="0" err="1"/>
              <a:t>Function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0B374-C42E-7251-00F7-E74E1094A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84206-47AF-A185-AF2C-BA3A608C51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2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9A840B5-A4A0-7AC1-1C8D-2963993DF6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In </a:t>
                </a:r>
                <a:r>
                  <a:rPr lang="de-DE" dirty="0" err="1"/>
                  <a:t>Hamiltonian</a:t>
                </a:r>
                <a:r>
                  <a:rPr lang="de-DE" dirty="0"/>
                  <a:t> </a:t>
                </a:r>
                <a:r>
                  <a:rPr lang="de-DE" dirty="0" err="1"/>
                  <a:t>mechanics</a:t>
                </a:r>
                <a:r>
                  <a:rPr lang="de-DE" dirty="0"/>
                  <a:t>, </a:t>
                </a:r>
                <a:r>
                  <a:rPr lang="de-DE" dirty="0" err="1"/>
                  <a:t>systems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described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coordinate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pairs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/>
                  <a:t>(</a:t>
                </a:r>
                <a:r>
                  <a:rPr lang="de-DE" dirty="0" err="1">
                    <a:solidFill>
                      <a:schemeClr val="bg2"/>
                    </a:solidFill>
                  </a:rPr>
                  <a:t>position</a:t>
                </a:r>
                <a:r>
                  <a:rPr lang="de-DE" dirty="0"/>
                  <a:t> &amp;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momentum</a:t>
                </a:r>
                <a:r>
                  <a:rPr lang="de-DE" dirty="0"/>
                  <a:t>, i.e.,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̇"/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b="0" dirty="0"/>
              </a:p>
              <a:p>
                <a:r>
                  <a:rPr lang="en-US" dirty="0"/>
                  <a:t>Scalar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Hamiltonian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represents the system’s total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US" dirty="0"/>
                  <a:t> and fulfills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Given the Hamiltonian, the time evolution of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can be computed via </a:t>
                </a:r>
                <a:r>
                  <a:rPr lang="en-US" dirty="0">
                    <a:solidFill>
                      <a:schemeClr val="bg2"/>
                    </a:solidFill>
                  </a:rPr>
                  <a:t>integration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ℋ</m:t>
                                      </m:r>
                                    </m:num>
                                    <m:den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can, e.g., be discretized with a </a:t>
                </a:r>
                <a:r>
                  <a:rPr lang="en-US" dirty="0">
                    <a:solidFill>
                      <a:schemeClr val="bg2"/>
                    </a:solidFill>
                  </a:rPr>
                  <a:t>forward Euler </a:t>
                </a:r>
                <a:r>
                  <a:rPr lang="en-US" dirty="0"/>
                  <a:t>scheme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9A840B5-A4A0-7AC1-1C8D-2963993DF6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0C7AB98-F2CC-88B5-1C7A-3C325291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3.9.8.2 </a:t>
            </a:r>
            <a:r>
              <a:rPr lang="de-DE" dirty="0" err="1"/>
              <a:t>Hamiltonian</a:t>
            </a:r>
            <a:r>
              <a:rPr lang="de-DE" dirty="0"/>
              <a:t> </a:t>
            </a:r>
            <a:r>
              <a:rPr lang="de-DE" dirty="0" err="1"/>
              <a:t>Mechanics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70303-01CC-6456-CB45-4061DA4B8C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A4E99-DCBE-7B2F-45EC-619EF66FF1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E6984D-5848-B1A5-2EBE-3073D2E62A5E}"/>
              </a:ext>
            </a:extLst>
          </p:cNvPr>
          <p:cNvSpPr/>
          <p:nvPr/>
        </p:nvSpPr>
        <p:spPr>
          <a:xfrm>
            <a:off x="2193132" y="4036219"/>
            <a:ext cx="4759069" cy="61538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C82011-CC6A-815E-A8B3-2C760D5C8D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For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-dimensional </a:t>
                </a:r>
                <a:r>
                  <a:rPr lang="de-DE" dirty="0" err="1"/>
                  <a:t>mass</a:t>
                </a:r>
                <a:r>
                  <a:rPr lang="de-DE" dirty="0"/>
                  <a:t>-spring </a:t>
                </a:r>
                <a:r>
                  <a:rPr lang="de-DE" dirty="0" err="1"/>
                  <a:t>model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Hamiltonian</a:t>
                </a:r>
                <a:r>
                  <a:rPr lang="de-DE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known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kin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But what if the Hamiltonian is unknown, but the system must obey Hamiltonian mechanics?</a:t>
                </a:r>
              </a:p>
              <a:p>
                <a:r>
                  <a:rPr lang="en-US" b="1" dirty="0"/>
                  <a:t>Hamiltonian neural networks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Data triplets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̇"/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acc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̈"/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acc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(enable computation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̃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̇"/>
                            <m:ctrlPr>
                              <a:rPr lang="de-DE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1" i="1" dirty="0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e>
                    </m:acc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Mapping to the </a:t>
                </a:r>
                <a:r>
                  <a:rPr lang="en-US" dirty="0">
                    <a:solidFill>
                      <a:schemeClr val="bg2"/>
                    </a:solidFill>
                  </a:rPr>
                  <a:t>Hamiltonian</a:t>
                </a:r>
                <a:r>
                  <a:rPr lang="en-US" dirty="0"/>
                  <a:t> is to be learned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can be computed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comparison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̂"/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de-DE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to the corresponding data in the data triplets, enables a </a:t>
                </a:r>
                <a:r>
                  <a:rPr lang="en-US" dirty="0">
                    <a:solidFill>
                      <a:schemeClr val="bg2"/>
                    </a:solidFill>
                  </a:rPr>
                  <a:t>cost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de-DE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ℋ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de-DE" b="1" i="1" dirty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b="1" i="1" dirty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b="1" i="1" dirty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de-DE" b="0" i="1" dirty="0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b="0" i="1" dirty="0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b="0" i="1" dirty="0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de-DE" b="1" i="0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𝚯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de-DE" b="1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1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de-DE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de-DE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de-DE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de-DE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b="1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de-DE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b="0" i="1" dirty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de-DE" b="1" i="0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𝚯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1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dirty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Prediction of the trajectory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beyond the datapoints seen in the data triplets, possible through </a:t>
                </a:r>
                <a:r>
                  <a:rPr lang="en-US" dirty="0">
                    <a:solidFill>
                      <a:schemeClr val="bg2"/>
                    </a:solidFill>
                  </a:rPr>
                  <a:t>forward Euler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C82011-CC6A-815E-A8B3-2C760D5C8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EDF1E3C-326E-3611-0A92-3FBD9F217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057" y="491898"/>
            <a:ext cx="2198943" cy="14508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6BD04AA-D663-750B-A941-DF1A77E5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3.9.8.3 </a:t>
            </a:r>
            <a:r>
              <a:rPr lang="de-DE" dirty="0" err="1"/>
              <a:t>Hamiltonian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D336-F4BF-F768-E85C-06C7A65A5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382C4-846C-70E4-242E-A37B280C15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F0B7A4-B360-3E25-2EBA-F5D30AF7481D}"/>
                  </a:ext>
                </a:extLst>
              </p:cNvPr>
              <p:cNvSpPr txBox="1"/>
              <p:nvPr/>
            </p:nvSpPr>
            <p:spPr>
              <a:xfrm>
                <a:off x="4007740" y="2575745"/>
                <a:ext cx="1357123" cy="334451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0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05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105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de-DE" sz="105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05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de-DE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den>
                      </m:f>
                      <m:r>
                        <a:rPr lang="de-DE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de-DE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DE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de-DE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num>
                        <m:den>
                          <m:r>
                            <a:rPr lang="de-DE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05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de-DE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F0B7A4-B360-3E25-2EBA-F5D30AF74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40" y="2575745"/>
                <a:ext cx="1357123" cy="334451"/>
              </a:xfrm>
              <a:prstGeom prst="rect">
                <a:avLst/>
              </a:prstGeom>
              <a:blipFill>
                <a:blip r:embed="rId4"/>
                <a:stretch>
                  <a:fillRect l="-1345" t="-55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61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77D074-21D0-9D50-9609-4E4F8E9BC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B116F9-140F-B47E-AF85-565D9F62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3.9.8.3 </a:t>
            </a:r>
            <a:r>
              <a:rPr lang="de-DE" dirty="0" err="1"/>
              <a:t>Hamiltonian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-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23690-F07C-5020-FF18-D09FD4BBE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45E2-D65C-0CB8-16DB-54D221A29F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56A16-CBF3-9D69-6823-9D4D9B382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60" y="639819"/>
            <a:ext cx="6355334" cy="42634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982DA6-EA21-3A14-D6B4-7C3ADB35B97F}"/>
              </a:ext>
            </a:extLst>
          </p:cNvPr>
          <p:cNvSpPr/>
          <p:nvPr/>
        </p:nvSpPr>
        <p:spPr>
          <a:xfrm>
            <a:off x="2478888" y="2636044"/>
            <a:ext cx="5836444" cy="27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417D3-2A5A-76CF-0A25-F26F3E568CB3}"/>
              </a:ext>
            </a:extLst>
          </p:cNvPr>
          <p:cNvSpPr txBox="1"/>
          <p:nvPr/>
        </p:nvSpPr>
        <p:spPr>
          <a:xfrm>
            <a:off x="42096" y="871951"/>
            <a:ext cx="2101153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b="1" dirty="0" err="1">
                <a:latin typeface="+mn-lt"/>
              </a:rPr>
              <a:t>Hamiltonian</a:t>
            </a:r>
            <a:r>
              <a:rPr lang="de-DE" sz="1400" b="1" dirty="0">
                <a:latin typeface="+mn-lt"/>
              </a:rPr>
              <a:t> </a:t>
            </a:r>
            <a:r>
              <a:rPr lang="de-DE" sz="1400" b="1" dirty="0" err="1">
                <a:latin typeface="+mn-lt"/>
              </a:rPr>
              <a:t>neural</a:t>
            </a:r>
            <a:r>
              <a:rPr lang="de-DE" sz="1400" b="1" dirty="0">
                <a:latin typeface="+mn-lt"/>
              </a:rPr>
              <a:t> network</a:t>
            </a:r>
            <a:endParaRPr lang="en-DE" sz="1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24016-8C87-6ED1-BA16-712B3AB558DC}"/>
                  </a:ext>
                </a:extLst>
              </p:cNvPr>
              <p:cNvSpPr txBox="1"/>
              <p:nvPr/>
            </p:nvSpPr>
            <p:spPr>
              <a:xfrm>
                <a:off x="42096" y="3098495"/>
                <a:ext cx="2458430" cy="14829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b="1" dirty="0">
                    <a:latin typeface="+mn-lt"/>
                  </a:rPr>
                  <a:t>Standard </a:t>
                </a:r>
                <a:r>
                  <a:rPr lang="de-DE" sz="1400" b="1" dirty="0" err="1">
                    <a:latin typeface="+mn-lt"/>
                  </a:rPr>
                  <a:t>neural</a:t>
                </a:r>
                <a:r>
                  <a:rPr lang="de-DE" sz="1400" b="1" dirty="0">
                    <a:latin typeface="+mn-lt"/>
                  </a:rPr>
                  <a:t> network</a:t>
                </a: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DE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de-DE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acc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de-DE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acc>
                            </m:den>
                          </m:f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1400" b="1" i="0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acc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acc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24016-8C87-6ED1-BA16-712B3AB55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" y="3098495"/>
                <a:ext cx="2458430" cy="1482906"/>
              </a:xfrm>
              <a:prstGeom prst="rect">
                <a:avLst/>
              </a:prstGeom>
              <a:blipFill>
                <a:blip r:embed="rId3"/>
                <a:stretch>
                  <a:fillRect l="-4467" t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809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2AC04C-3AEC-0F07-3AE4-7799EEC06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934" y="825690"/>
            <a:ext cx="2136725" cy="1409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8E74BC-C4EF-1E2C-3677-F3DE29681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b="1" dirty="0" err="1"/>
                  <a:t>Lagrangian</a:t>
                </a:r>
                <a:r>
                  <a:rPr lang="de-DE" b="1" dirty="0"/>
                  <a:t> </a:t>
                </a:r>
                <a:r>
                  <a:rPr lang="de-DE" b="1" dirty="0" err="1"/>
                  <a:t>framework</a:t>
                </a:r>
                <a:r>
                  <a:rPr lang="de-DE" dirty="0"/>
                  <a:t> </a:t>
                </a:r>
                <a:r>
                  <a:rPr lang="de-DE" dirty="0" err="1"/>
                  <a:t>offers</a:t>
                </a:r>
                <a:r>
                  <a:rPr lang="de-DE" dirty="0"/>
                  <a:t> a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general</a:t>
                </a:r>
                <a:r>
                  <a:rPr lang="de-DE" dirty="0"/>
                  <a:t> </a:t>
                </a:r>
                <a:r>
                  <a:rPr lang="de-DE" dirty="0" err="1"/>
                  <a:t>framework</a:t>
                </a:r>
                <a:r>
                  <a:rPr lang="de-DE" dirty="0"/>
                  <a:t> </a:t>
                </a:r>
                <a:r>
                  <a:rPr lang="de-DE" dirty="0" err="1"/>
                  <a:t>than</a:t>
                </a:r>
                <a:r>
                  <a:rPr lang="de-DE" dirty="0"/>
                  <a:t> </a:t>
                </a:r>
                <a:r>
                  <a:rPr lang="de-DE" dirty="0" err="1"/>
                  <a:t>Hamiltonian</a:t>
                </a:r>
                <a:r>
                  <a:rPr lang="de-DE" dirty="0"/>
                  <a:t> </a:t>
                </a:r>
                <a:r>
                  <a:rPr lang="de-DE" dirty="0" err="1"/>
                  <a:t>mechanics</a:t>
                </a:r>
                <a:endParaRPr lang="de-DE" dirty="0"/>
              </a:p>
              <a:p>
                <a:r>
                  <a:rPr lang="en-US" dirty="0"/>
                  <a:t>The </a:t>
                </a:r>
                <a:r>
                  <a:rPr lang="en-US" dirty="0" err="1">
                    <a:solidFill>
                      <a:schemeClr val="bg2"/>
                    </a:solidFill>
                  </a:rPr>
                  <a:t>Lagrangian</a:t>
                </a:r>
                <a:r>
                  <a:rPr lang="en-US" dirty="0"/>
                  <a:t> of the mass-spring system is defined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kin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obeys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bg2"/>
                    </a:solidFill>
                  </a:rPr>
                  <a:t>Euler-Lagrange </a:t>
                </a:r>
                <a:r>
                  <a:rPr lang="de-DE" dirty="0" err="1">
                    <a:solidFill>
                      <a:schemeClr val="bg2"/>
                    </a:solidFill>
                  </a:rPr>
                  <a:t>equation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/>
                  <a:t>(</a:t>
                </a:r>
                <a:r>
                  <a:rPr lang="de-DE" dirty="0" err="1"/>
                  <a:t>ensuring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principle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least </a:t>
                </a:r>
                <a:r>
                  <a:rPr lang="de-DE" dirty="0" err="1"/>
                  <a:t>action</a:t>
                </a:r>
                <a:r>
                  <a:rPr lang="de-DE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acceleration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obtained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rewriting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Euler-Lagrange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acc>
                        <m:accPr>
                          <m:chr m:val="̇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̈"/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̇"/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Similar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Hamiltonian</a:t>
                </a:r>
                <a:r>
                  <a:rPr lang="de-DE" dirty="0"/>
                  <a:t> </a:t>
                </a:r>
                <a:r>
                  <a:rPr lang="de-DE" dirty="0" err="1"/>
                  <a:t>mechanics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evolution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computed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integrating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̈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38E74BC-C4EF-1E2C-3677-F3DE29681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CE1FCB-484F-3E4D-1677-88A71B73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3.9.8.4 Euler-Lagrange </a:t>
            </a:r>
            <a:r>
              <a:rPr lang="de-DE" dirty="0" err="1"/>
              <a:t>Equation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18908-F01E-39F3-1E27-A150C02908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514AE-CFD5-2A0A-8EEA-FDC8E61BED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4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6EC8F5-1745-42E2-961E-41B7AFCCA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Data triplets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̇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acc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̃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̈"/>
                                    <m:ctrlP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acc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Mapping to the</a:t>
                </a:r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dirty="0" err="1">
                    <a:solidFill>
                      <a:schemeClr val="bg2"/>
                    </a:solidFill>
                  </a:rPr>
                  <a:t>Lagrangian</a:t>
                </a:r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dirty="0"/>
                  <a:t>is to be learned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de-D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de-DE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bg2"/>
                    </a:solidFill>
                  </a:rPr>
                  <a:t>acceleration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̈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can be computed from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the predicted acceleration a </a:t>
                </a:r>
                <a:r>
                  <a:rPr lang="en-US" dirty="0">
                    <a:solidFill>
                      <a:schemeClr val="bg2"/>
                    </a:solidFill>
                  </a:rPr>
                  <a:t>cost function </a:t>
                </a:r>
                <a:r>
                  <a:rPr lang="en-US" dirty="0"/>
                  <a:t>can be formulated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acc>
                                  <m:d>
                                    <m:dPr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acc>
                                  <m:d>
                                    <m:dPr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acc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6EC8F5-1745-42E2-961E-41B7AFCCA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1C2B7C2-4FF2-948E-26B6-1F5883CB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3.9.8.5 </a:t>
            </a:r>
            <a:r>
              <a:rPr lang="de-DE" dirty="0" err="1"/>
              <a:t>Lagrangian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1E1B4-F573-23E4-C932-82AE041EE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1DD14-A88B-369E-B94C-5D997C70B2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D17FF-1A8B-0287-8837-A617257D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057" y="491898"/>
            <a:ext cx="2198943" cy="14508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BA578F-9AF2-C19F-7692-876D26EFFB95}"/>
                  </a:ext>
                </a:extLst>
              </p:cNvPr>
              <p:cNvSpPr txBox="1"/>
              <p:nvPr/>
            </p:nvSpPr>
            <p:spPr>
              <a:xfrm>
                <a:off x="3964878" y="1425601"/>
                <a:ext cx="1771554" cy="39786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sz="10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0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sz="105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05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05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sz="105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05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de-DE" sz="105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DE" sz="1050" i="1" dirty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05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de-DE" sz="105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05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05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de-DE" sz="105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sz="105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de-DE" sz="10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de-DE" sz="105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DE" sz="105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05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DE" sz="105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̇"/>
                                  <m:ctrlPr>
                                    <a:rPr lang="de-DE" sz="105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05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den>
                          </m:f>
                          <m:acc>
                            <m:accPr>
                              <m:chr m:val="̇"/>
                              <m:ctrlP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05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BA578F-9AF2-C19F-7692-876D26EFF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78" y="1425601"/>
                <a:ext cx="1771554" cy="397866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69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A9525-429E-AF90-74D4-228E3A20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2A237C-164A-6EAE-2CD3-1A0AD6D50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979" y="701159"/>
            <a:ext cx="6220671" cy="205941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3C0F7F-3530-A26E-80DE-BA4A5596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F23F9-3B2F-EAC0-7CE5-B397C20D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3.9.8.5 </a:t>
            </a:r>
            <a:r>
              <a:rPr lang="de-DE" dirty="0" err="1"/>
              <a:t>Lagrangian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- </a:t>
            </a:r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3F6B6-B8B3-E170-44EE-02AF8695E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67CA4-2920-21EE-DF88-2F5232CE2E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D82C2-F236-B91E-7A61-29DDEA38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356"/>
          <a:stretch/>
        </p:blipFill>
        <p:spPr>
          <a:xfrm>
            <a:off x="2231460" y="2914650"/>
            <a:ext cx="6355334" cy="1988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EE556-9080-1577-00D3-F9412FACF65D}"/>
              </a:ext>
            </a:extLst>
          </p:cNvPr>
          <p:cNvSpPr/>
          <p:nvPr/>
        </p:nvSpPr>
        <p:spPr>
          <a:xfrm>
            <a:off x="2478888" y="2636044"/>
            <a:ext cx="5836444" cy="278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0475C-3A1A-0037-78A4-7358DE699487}"/>
              </a:ext>
            </a:extLst>
          </p:cNvPr>
          <p:cNvSpPr txBox="1"/>
          <p:nvPr/>
        </p:nvSpPr>
        <p:spPr>
          <a:xfrm>
            <a:off x="42096" y="871951"/>
            <a:ext cx="1988301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b="1" dirty="0" err="1">
                <a:latin typeface="+mn-lt"/>
              </a:rPr>
              <a:t>Lagrangian</a:t>
            </a:r>
            <a:r>
              <a:rPr lang="de-DE" sz="1400" b="1" dirty="0">
                <a:latin typeface="+mn-lt"/>
              </a:rPr>
              <a:t> </a:t>
            </a:r>
            <a:r>
              <a:rPr lang="de-DE" sz="1400" b="1" dirty="0" err="1">
                <a:latin typeface="+mn-lt"/>
              </a:rPr>
              <a:t>neural</a:t>
            </a:r>
            <a:r>
              <a:rPr lang="de-DE" sz="1400" b="1" dirty="0">
                <a:latin typeface="+mn-lt"/>
              </a:rPr>
              <a:t> network</a:t>
            </a:r>
            <a:endParaRPr lang="en-DE" sz="14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92092-F68A-9BFC-97CD-7069D269C0A6}"/>
                  </a:ext>
                </a:extLst>
              </p:cNvPr>
              <p:cNvSpPr txBox="1"/>
              <p:nvPr/>
            </p:nvSpPr>
            <p:spPr>
              <a:xfrm>
                <a:off x="42096" y="3098495"/>
                <a:ext cx="2458430" cy="14829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b="1" dirty="0">
                    <a:latin typeface="+mn-lt"/>
                  </a:rPr>
                  <a:t>Standard </a:t>
                </a:r>
                <a:r>
                  <a:rPr lang="de-DE" sz="1400" b="1" dirty="0" err="1">
                    <a:latin typeface="+mn-lt"/>
                  </a:rPr>
                  <a:t>neural</a:t>
                </a:r>
                <a:r>
                  <a:rPr lang="de-DE" sz="1400" b="1" dirty="0">
                    <a:latin typeface="+mn-lt"/>
                  </a:rPr>
                  <a:t> network</a:t>
                </a: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DE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de-DE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acc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de-DE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acc>
                            </m:den>
                          </m:f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1400" b="1" i="0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acc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acc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92092-F68A-9BFC-97CD-7069D26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" y="3098495"/>
                <a:ext cx="2458430" cy="1482906"/>
              </a:xfrm>
              <a:prstGeom prst="rect">
                <a:avLst/>
              </a:prstGeom>
              <a:blipFill>
                <a:blip r:embed="rId4"/>
                <a:stretch>
                  <a:fillRect l="-4467" t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AFC12E5-9641-85AA-B1C5-92AB48B16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2" y="1091391"/>
            <a:ext cx="2061919" cy="1591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D331FA-5EB7-3B46-8D2B-11E42B67459E}"/>
              </a:ext>
            </a:extLst>
          </p:cNvPr>
          <p:cNvSpPr txBox="1"/>
          <p:nvPr/>
        </p:nvSpPr>
        <p:spPr>
          <a:xfrm>
            <a:off x="321439" y="2702039"/>
            <a:ext cx="1741570" cy="161583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050" dirty="0"/>
              <a:t>The </a:t>
            </a:r>
            <a:r>
              <a:rPr lang="de-DE" sz="1050" dirty="0" err="1"/>
              <a:t>Lagrangian</a:t>
            </a:r>
            <a:r>
              <a:rPr lang="de-DE" sz="1050" dirty="0"/>
              <a:t> </a:t>
            </a:r>
            <a:r>
              <a:rPr lang="de-DE" sz="1050" dirty="0" err="1"/>
              <a:t>is</a:t>
            </a:r>
            <a:r>
              <a:rPr lang="de-DE" sz="1050" dirty="0"/>
              <a:t> not </a:t>
            </a:r>
            <a:r>
              <a:rPr lang="de-DE" sz="1050" dirty="0" err="1"/>
              <a:t>unique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72950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0C9317-FFA2-A08B-E221-937E08781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E.13 </a:t>
            </a:r>
            <a:r>
              <a:rPr lang="de-DE" dirty="0" err="1"/>
              <a:t>Hamiltonian</a:t>
            </a:r>
            <a:r>
              <a:rPr lang="de-DE" dirty="0"/>
              <a:t> &amp; </a:t>
            </a:r>
            <a:r>
              <a:rPr lang="de-DE" dirty="0" err="1"/>
              <a:t>Lagrangian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 (C)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Implement a </a:t>
            </a:r>
            <a:r>
              <a:rPr lang="de-DE" dirty="0" err="1"/>
              <a:t>Hamiltonian</a:t>
            </a:r>
            <a:r>
              <a:rPr lang="de-DE" dirty="0"/>
              <a:t> and a </a:t>
            </a:r>
            <a:r>
              <a:rPr lang="de-DE" dirty="0" err="1"/>
              <a:t>Lagrangian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and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-spring </a:t>
            </a:r>
            <a:r>
              <a:rPr lang="de-DE" dirty="0" err="1"/>
              <a:t>model</a:t>
            </a:r>
            <a:r>
              <a:rPr lang="de-DE" dirty="0"/>
              <a:t>.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B5B8E-F9D9-2C8A-E217-E12F936C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8B150-74AF-5D13-901F-4162AE366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F2E84-B80F-610C-EE4A-D953EE6747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7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B0CE5-A1C6-136A-50E6-59EE0ACE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D7F9D3-93C3-00EE-B3D2-B0EFBF3A8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3.1 </a:t>
            </a:r>
            <a:r>
              <a:rPr lang="da-DK" dirty="0" err="1">
                <a:solidFill>
                  <a:schemeClr val="bg2"/>
                </a:solidFill>
              </a:rPr>
              <a:t>Fully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Connected</a:t>
            </a:r>
            <a:r>
              <a:rPr lang="da-DK" dirty="0">
                <a:solidFill>
                  <a:schemeClr val="bg2"/>
                </a:solidFill>
              </a:rPr>
              <a:t>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3.2 Forward </a:t>
            </a:r>
            <a:r>
              <a:rPr lang="da-DK" dirty="0" err="1">
                <a:solidFill>
                  <a:schemeClr val="bg2"/>
                </a:solidFill>
              </a:rPr>
              <a:t>Propagation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3.3 Differentiation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3.4 </a:t>
            </a:r>
            <a:r>
              <a:rPr lang="da-DK" dirty="0" err="1">
                <a:solidFill>
                  <a:schemeClr val="bg2"/>
                </a:solidFill>
              </a:rPr>
              <a:t>Backpropagation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3.5 </a:t>
            </a:r>
            <a:r>
              <a:rPr lang="da-DK" dirty="0" err="1">
                <a:solidFill>
                  <a:schemeClr val="bg2"/>
                </a:solidFill>
              </a:rPr>
              <a:t>Activation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Function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3.6 Learning </a:t>
            </a:r>
            <a:r>
              <a:rPr lang="da-DK" dirty="0" err="1">
                <a:solidFill>
                  <a:schemeClr val="bg2"/>
                </a:solidFill>
              </a:rPr>
              <a:t>Algorithm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3.7 </a:t>
            </a:r>
            <a:r>
              <a:rPr lang="da-DK" dirty="0" err="1">
                <a:solidFill>
                  <a:schemeClr val="bg2"/>
                </a:solidFill>
              </a:rPr>
              <a:t>Regularization</a:t>
            </a:r>
            <a:r>
              <a:rPr lang="da-DK" dirty="0">
                <a:solidFill>
                  <a:schemeClr val="bg2"/>
                </a:solidFill>
              </a:rPr>
              <a:t> of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3.8 </a:t>
            </a:r>
            <a:r>
              <a:rPr lang="da-DK" dirty="0" err="1"/>
              <a:t>Approximating</a:t>
            </a:r>
            <a:r>
              <a:rPr lang="da-DK" dirty="0"/>
              <a:t> the Sine </a:t>
            </a:r>
            <a:r>
              <a:rPr lang="da-DK" dirty="0" err="1"/>
              <a:t>Function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3.9.1 </a:t>
            </a:r>
            <a:r>
              <a:rPr lang="da-DK" dirty="0" err="1"/>
              <a:t>Convolutional</a:t>
            </a:r>
            <a:r>
              <a:rPr lang="da-DK" dirty="0"/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3.9.2 Graph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3.9.6 </a:t>
            </a:r>
            <a:r>
              <a:rPr lang="da-DK" dirty="0" err="1"/>
              <a:t>Recurrent</a:t>
            </a:r>
            <a:r>
              <a:rPr lang="da-DK" dirty="0"/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3.9.8 </a:t>
            </a:r>
            <a:r>
              <a:rPr lang="da-DK" dirty="0" err="1"/>
              <a:t>Physics-Inspired</a:t>
            </a:r>
            <a:r>
              <a:rPr lang="da-DK" dirty="0"/>
              <a:t> Architectures for Dynamics (</a:t>
            </a:r>
            <a:r>
              <a:rPr lang="da-DK" dirty="0" err="1"/>
              <a:t>Hamiltonian</a:t>
            </a:r>
            <a:r>
              <a:rPr lang="da-DK" dirty="0"/>
              <a:t> &amp; </a:t>
            </a:r>
            <a:r>
              <a:rPr lang="da-DK" dirty="0" err="1"/>
              <a:t>Lagrangian</a:t>
            </a:r>
            <a:r>
              <a:rPr lang="da-DK" dirty="0"/>
              <a:t> Neural Networks)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4 </a:t>
            </a:r>
            <a:r>
              <a:rPr lang="da-DK" dirty="0" err="1">
                <a:solidFill>
                  <a:schemeClr val="bg2"/>
                </a:solidFill>
              </a:rPr>
              <a:t>Introduction</a:t>
            </a:r>
            <a:r>
              <a:rPr lang="da-DK" dirty="0">
                <a:solidFill>
                  <a:schemeClr val="bg2"/>
                </a:solidFill>
              </a:rPr>
              <a:t> to </a:t>
            </a:r>
            <a:r>
              <a:rPr lang="da-DK" dirty="0" err="1">
                <a:solidFill>
                  <a:schemeClr val="bg2"/>
                </a:solidFill>
              </a:rPr>
              <a:t>Physics-Informed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2812C1-2BDB-9856-E7A8-47B17F4F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49010-0BF6-8618-8273-FF414BF00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FBCFC-55EA-6778-F8B3-A3D18D6F30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3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39E5D-0F05-EA13-087C-141414CE8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67C6-DAB6-7EB3-046F-2E81767A7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Neural</a:t>
            </a:r>
            <a:r>
              <a:rPr lang="de-DE" dirty="0"/>
              <a:t> Networks: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Architectures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5978A-EA22-9A8A-E8E0-8A450E4BFBE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de-DE" dirty="0"/>
              <a:t>Leon Herrmann</a:t>
            </a:r>
          </a:p>
          <a:p>
            <a:r>
              <a:rPr lang="de-DE" dirty="0"/>
              <a:t>Stefan Kollmannsberger </a:t>
            </a:r>
          </a:p>
          <a:p>
            <a:r>
              <a:rPr lang="de-DE" dirty="0"/>
              <a:t>Chair </a:t>
            </a:r>
            <a:r>
              <a:rPr lang="de-DE" dirty="0" err="1"/>
              <a:t>of</a:t>
            </a:r>
            <a:r>
              <a:rPr lang="de-DE" dirty="0"/>
              <a:t> Data Engineering in Construction</a:t>
            </a:r>
          </a:p>
          <a:p>
            <a:r>
              <a:rPr lang="de-DE"/>
              <a:t>Bauhaus-Universität Weimar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4857C-E2E7-A828-7B17-54B85CCCC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B53C8-7651-14B2-790D-05BCBFF2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48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179CA-354A-2303-0F5B-52FC5358F6EE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3"/>
                </a:solidFill>
                <a:latin typeface="+mn-lt"/>
              </a:rPr>
              <a:t>Deep Learning in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Computational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Mechanics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– an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introductory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course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, </a:t>
            </a:r>
            <a:br>
              <a:rPr lang="da-DK" sz="1200" i="1" dirty="0">
                <a:solidFill>
                  <a:schemeClr val="accent3"/>
                </a:solidFill>
                <a:latin typeface="+mn-lt"/>
              </a:rPr>
            </a:br>
            <a:r>
              <a:rPr lang="da-DK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  <a:endParaRPr lang="en-DE" sz="1200" i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58117-916D-C74C-08ED-A8623FDD257D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website</a:t>
            </a:r>
            <a:endParaRPr lang="en-US" sz="14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BA93C7-BCB3-E801-C820-C873F9CCDFE6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book</a:t>
            </a:r>
            <a:endParaRPr lang="en-US" sz="1400" dirty="0" err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D84C5-5DE6-D240-15E7-9C05AA1176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2D4136-A62A-13BA-3294-6F2DDE6FB3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30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FF17F6-0D72-EF1B-4B7D-255FA3421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Neural</a:t>
            </a:r>
            <a:r>
              <a:rPr lang="de-DE" b="1" dirty="0"/>
              <a:t> network </a:t>
            </a:r>
            <a:r>
              <a:rPr lang="de-DE" b="1" dirty="0" err="1"/>
              <a:t>definition</a:t>
            </a:r>
            <a:endParaRPr lang="de-DE" dirty="0"/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modules = []</a:t>
            </a: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modules.append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torch.nn.Linear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modules.append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torch.nn.Tanh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modules.append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torch.nn.Linear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modules.append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torch.nn.Tanh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modules.append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torch.nn.Linear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model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torch.nn.Sequential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(*modules)</a:t>
            </a:r>
          </a:p>
          <a:p>
            <a:endParaRPr lang="da-DK" dirty="0">
              <a:latin typeface="DejaVu Sans Mono" panose="020B0609030804020204" pitchFamily="49" charset="0"/>
            </a:endParaRPr>
          </a:p>
          <a:p>
            <a:r>
              <a:rPr lang="de-DE" b="1" dirty="0"/>
              <a:t>Training </a:t>
            </a:r>
            <a:r>
              <a:rPr lang="de-DE" b="1" dirty="0" err="1"/>
              <a:t>data</a:t>
            </a:r>
            <a:endParaRPr lang="da-DK" dirty="0">
              <a:latin typeface="DejaVu Sans Mono" panose="020B060903080402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torch.rand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–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noise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torch.rand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x.shape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–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0.1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torch.sin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torch.pi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* x) + noise</a:t>
            </a:r>
          </a:p>
          <a:p>
            <a:endParaRPr lang="da-DK" dirty="0">
              <a:latin typeface="DejaVu Sans Mono" panose="020B0609030804020204" pitchFamily="49" charset="0"/>
            </a:endParaRPr>
          </a:p>
          <a:p>
            <a:endParaRPr lang="da-DK" dirty="0">
              <a:latin typeface="DejaVu Sans Mono" panose="020B0609030804020204" pitchFamily="49" charset="0"/>
            </a:endParaRPr>
          </a:p>
          <a:p>
            <a:endParaRPr lang="da-DK" dirty="0">
              <a:latin typeface="DejaVu Sans Mon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8338AC-ED39-3099-18FB-7636E8CB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3.8 </a:t>
            </a:r>
            <a:r>
              <a:rPr lang="de-DE" dirty="0" err="1"/>
              <a:t>Approximating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Sine </a:t>
            </a:r>
            <a:r>
              <a:rPr lang="de-DE" dirty="0" err="1"/>
              <a:t>Function</a:t>
            </a:r>
            <a:r>
              <a:rPr lang="de-DE" dirty="0"/>
              <a:t> – </a:t>
            </a:r>
            <a:r>
              <a:rPr lang="de-DE" dirty="0" err="1"/>
              <a:t>PyTorch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11201-0411-70A0-DDA7-A1BBE8389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8D4C9-BD23-6D18-0F55-DD2EA82D16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3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9598-050B-187A-901D-A2310EF9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7F19C2-2476-B555-C536-134AF9B27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Cost</a:t>
            </a:r>
            <a:r>
              <a:rPr lang="de-DE" b="1" dirty="0"/>
              <a:t> </a:t>
            </a:r>
            <a:r>
              <a:rPr lang="de-DE" b="1" dirty="0" err="1"/>
              <a:t>function</a:t>
            </a:r>
            <a:r>
              <a:rPr lang="de-DE" b="1" dirty="0"/>
              <a:t> </a:t>
            </a:r>
            <a:r>
              <a:rPr lang="de-DE" b="1" dirty="0" err="1"/>
              <a:t>definition</a:t>
            </a:r>
            <a:endParaRPr lang="de-DE" dirty="0"/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costFunction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(y,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torch.mean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((y –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**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da-DK" dirty="0">
              <a:latin typeface="DejaVu Sans Mono" panose="020B0609030804020204" pitchFamily="49" charset="0"/>
            </a:endParaRPr>
          </a:p>
          <a:p>
            <a:r>
              <a:rPr lang="de-DE" b="1" dirty="0" err="1"/>
              <a:t>Prediction</a:t>
            </a:r>
            <a:r>
              <a:rPr lang="de-DE" b="1" dirty="0"/>
              <a:t> and </a:t>
            </a:r>
            <a:r>
              <a:rPr lang="de-DE" b="1" dirty="0" err="1"/>
              <a:t>cost</a:t>
            </a:r>
            <a:r>
              <a:rPr lang="de-DE" b="1" dirty="0"/>
              <a:t> </a:t>
            </a:r>
            <a:r>
              <a:rPr lang="de-DE" b="1" dirty="0" err="1"/>
              <a:t>function</a:t>
            </a:r>
            <a:r>
              <a:rPr lang="de-DE" b="1" dirty="0"/>
              <a:t> </a:t>
            </a:r>
            <a:r>
              <a:rPr lang="de-DE" b="1" dirty="0" err="1"/>
              <a:t>evaluation</a:t>
            </a:r>
            <a:endParaRPr lang="da-DK" dirty="0">
              <a:latin typeface="DejaVu Sans Mono" panose="020B060903080402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model(x)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cost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costFunction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(y,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cost.backward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endParaRPr lang="da-DK" dirty="0">
              <a:latin typeface="DejaVu Sans Mono" panose="020B0609030804020204" pitchFamily="49" charset="0"/>
            </a:endParaRPr>
          </a:p>
          <a:p>
            <a:r>
              <a:rPr lang="de-DE" b="1" dirty="0"/>
              <a:t>Optimizer </a:t>
            </a:r>
            <a:r>
              <a:rPr lang="de-DE" b="1" dirty="0" err="1"/>
              <a:t>definition</a:t>
            </a:r>
            <a:endParaRPr lang="da-DK" dirty="0">
              <a:latin typeface="DejaVu Sans Mono" panose="020B060903080402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epochs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10000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optimizer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torch.optim.Adam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model.parameters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0.001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da-DK" dirty="0">
              <a:latin typeface="DejaVu Sans Mono" panose="020B0609030804020204" pitchFamily="49" charset="0"/>
            </a:endParaRPr>
          </a:p>
          <a:p>
            <a:endParaRPr lang="da-DK" dirty="0">
              <a:latin typeface="DejaVu Sans Mon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9A1CA3-139B-EBCF-7D06-2C24411E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3.8 </a:t>
            </a:r>
            <a:r>
              <a:rPr lang="de-DE" dirty="0" err="1"/>
              <a:t>Approximating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Sine </a:t>
            </a:r>
            <a:r>
              <a:rPr lang="de-DE" dirty="0" err="1"/>
              <a:t>Function</a:t>
            </a:r>
            <a:r>
              <a:rPr lang="de-DE" dirty="0"/>
              <a:t> – </a:t>
            </a:r>
            <a:r>
              <a:rPr lang="de-DE" dirty="0" err="1"/>
              <a:t>PyTorch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C9E60-5361-98BD-1E56-B87DD537F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0F858-E829-3455-D0B0-65FA86B83B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8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81A4-1AC7-63F8-31A6-599613DBD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007F18-377B-D363-4B20-01F7BCB5D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Training loop</a:t>
            </a:r>
            <a:endParaRPr lang="da-DK" dirty="0">
              <a:latin typeface="DejaVu Sans Mono" panose="020B060903080402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epoch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range(epochs):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optimizer.zero_grad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yPred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model(x)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cost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costFunction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yPred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cost.backward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optimizer.step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a-DK" dirty="0">
              <a:latin typeface="DejaVu Sans Mono" panose="020B0609030804020204" pitchFamily="49" charset="0"/>
            </a:endParaRPr>
          </a:p>
          <a:p>
            <a:endParaRPr lang="da-DK" dirty="0">
              <a:latin typeface="DejaVu Sans Mono" panose="020B0609030804020204" pitchFamily="49" charset="0"/>
            </a:endParaRPr>
          </a:p>
          <a:p>
            <a:endParaRPr lang="da-DK" dirty="0">
              <a:latin typeface="DejaVu Sans Mon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031B60-7FE6-2FD9-79F6-84BE8828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3.8 </a:t>
            </a:r>
            <a:r>
              <a:rPr lang="de-DE" dirty="0" err="1"/>
              <a:t>Approximating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Sine </a:t>
            </a:r>
            <a:r>
              <a:rPr lang="de-DE" dirty="0" err="1"/>
              <a:t>Function</a:t>
            </a:r>
            <a:r>
              <a:rPr lang="de-DE" dirty="0"/>
              <a:t> – </a:t>
            </a:r>
            <a:r>
              <a:rPr lang="de-DE" dirty="0" err="1"/>
              <a:t>PyTorch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22320-007F-6EC0-8797-A7DFB41C1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AB02A-9F2A-1ED8-FBB3-F35A4FAE58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2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78547E1-B52B-3173-6947-AF9565330C86}"/>
              </a:ext>
            </a:extLst>
          </p:cNvPr>
          <p:cNvGrpSpPr>
            <a:grpSpLocks noChangeAspect="1"/>
          </p:cNvGrpSpPr>
          <p:nvPr/>
        </p:nvGrpSpPr>
        <p:grpSpPr>
          <a:xfrm>
            <a:off x="1293895" y="608147"/>
            <a:ext cx="6047176" cy="4402112"/>
            <a:chOff x="759391" y="-84302"/>
            <a:chExt cx="6588466" cy="47961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721BEF-33D5-0371-C1A2-8DE33D619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0860"/>
            <a:stretch/>
          </p:blipFill>
          <p:spPr>
            <a:xfrm>
              <a:off x="766534" y="2138830"/>
              <a:ext cx="6581323" cy="25730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AA4FBE-9CF7-23EE-CC61-033D43A51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2919"/>
            <a:stretch/>
          </p:blipFill>
          <p:spPr>
            <a:xfrm>
              <a:off x="759391" y="-84302"/>
              <a:ext cx="6581323" cy="2437680"/>
            </a:xfrm>
            <a:prstGeom prst="rect">
              <a:avLst/>
            </a:prstGeom>
          </p:spPr>
        </p:pic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39A6FF-480E-D12A-C31B-A658708C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C3E5C5-6996-5921-60AB-0252F1C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3.8 </a:t>
            </a:r>
            <a:r>
              <a:rPr lang="de-DE" dirty="0" err="1"/>
              <a:t>Approximating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Sine </a:t>
            </a:r>
            <a:r>
              <a:rPr lang="de-DE" dirty="0" err="1"/>
              <a:t>Function</a:t>
            </a:r>
            <a:r>
              <a:rPr lang="de-DE" dirty="0"/>
              <a:t> – </a:t>
            </a:r>
            <a:r>
              <a:rPr lang="de-DE" dirty="0" err="1"/>
              <a:t>Results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C73AC-23DF-C1CE-C02E-665D661352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2D703-2509-5E1C-2751-4776B0725E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351C63-CAF2-E914-AAD7-F350B7FC2D66}"/>
              </a:ext>
            </a:extLst>
          </p:cNvPr>
          <p:cNvSpPr txBox="1"/>
          <p:nvPr/>
        </p:nvSpPr>
        <p:spPr>
          <a:xfrm>
            <a:off x="466889" y="1545886"/>
            <a:ext cx="833562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500 </a:t>
            </a:r>
            <a:r>
              <a:rPr lang="de-DE" sz="1400" dirty="0" err="1">
                <a:latin typeface="+mn-lt"/>
              </a:rPr>
              <a:t>epochs</a:t>
            </a:r>
            <a:endParaRPr lang="en-DE" sz="14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ADA49-46BD-8EFA-0C69-2CC2E970FB97}"/>
              </a:ext>
            </a:extLst>
          </p:cNvPr>
          <p:cNvSpPr txBox="1"/>
          <p:nvPr/>
        </p:nvSpPr>
        <p:spPr>
          <a:xfrm>
            <a:off x="7347431" y="1545886"/>
            <a:ext cx="969817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5‘000 </a:t>
            </a:r>
            <a:r>
              <a:rPr lang="de-DE" sz="1400" dirty="0" err="1">
                <a:latin typeface="+mn-lt"/>
              </a:rPr>
              <a:t>epochs</a:t>
            </a:r>
            <a:endParaRPr lang="en-DE" sz="140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AD96DC-7D9A-096B-2126-D91BA32A4939}"/>
              </a:ext>
            </a:extLst>
          </p:cNvPr>
          <p:cNvSpPr txBox="1"/>
          <p:nvPr/>
        </p:nvSpPr>
        <p:spPr>
          <a:xfrm>
            <a:off x="275212" y="3600898"/>
            <a:ext cx="106118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20‘000 </a:t>
            </a:r>
            <a:r>
              <a:rPr lang="de-DE" sz="1400" dirty="0" err="1">
                <a:latin typeface="+mn-lt"/>
              </a:rPr>
              <a:t>epochs</a:t>
            </a:r>
            <a:endParaRPr lang="en-DE" sz="14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FF7191-AED5-29E5-CB2E-36B19587E7BF}"/>
              </a:ext>
            </a:extLst>
          </p:cNvPr>
          <p:cNvSpPr txBox="1"/>
          <p:nvPr/>
        </p:nvSpPr>
        <p:spPr>
          <a:xfrm>
            <a:off x="7347431" y="3600898"/>
            <a:ext cx="1173783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Learning </a:t>
            </a:r>
            <a:r>
              <a:rPr lang="de-DE" sz="1400" dirty="0" err="1">
                <a:latin typeface="+mn-lt"/>
              </a:rPr>
              <a:t>history</a:t>
            </a:r>
            <a:endParaRPr lang="en-DE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31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F63A3-49CA-EB93-D3E4-88370A161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C1478-BB27-9183-EC06-9163C0665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3.8 </a:t>
            </a:r>
            <a:r>
              <a:rPr lang="de-DE" dirty="0" err="1"/>
              <a:t>Approximating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Sine </a:t>
            </a:r>
            <a:r>
              <a:rPr lang="de-DE" dirty="0" err="1"/>
              <a:t>Function</a:t>
            </a:r>
            <a:r>
              <a:rPr lang="de-DE" dirty="0"/>
              <a:t> – </a:t>
            </a:r>
            <a:r>
              <a:rPr lang="de-DE" dirty="0" err="1"/>
              <a:t>Results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64F88-BE96-1AB2-090F-7E5FEAEDA4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1B77-3B83-D1F3-0722-AA6FE7FA04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48F1B-AD8B-FE94-2F05-264A3656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384210"/>
            <a:ext cx="8415338" cy="3145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2611F-6779-56BC-2630-7EA19CBE230D}"/>
              </a:ext>
            </a:extLst>
          </p:cNvPr>
          <p:cNvSpPr txBox="1"/>
          <p:nvPr/>
        </p:nvSpPr>
        <p:spPr>
          <a:xfrm>
            <a:off x="1367002" y="1152608"/>
            <a:ext cx="247285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20‘000 </a:t>
            </a:r>
            <a:r>
              <a:rPr lang="de-DE" sz="1400" dirty="0" err="1">
                <a:latin typeface="+mn-lt"/>
              </a:rPr>
              <a:t>epochs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regularization</a:t>
            </a:r>
            <a:endParaRPr lang="en-DE" sz="14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EC39B-0D1A-945A-5DAC-0971E5B7D77A}"/>
              </a:ext>
            </a:extLst>
          </p:cNvPr>
          <p:cNvSpPr txBox="1"/>
          <p:nvPr/>
        </p:nvSpPr>
        <p:spPr>
          <a:xfrm>
            <a:off x="5641345" y="1152608"/>
            <a:ext cx="272292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20‘000 </a:t>
            </a:r>
            <a:r>
              <a:rPr lang="de-DE" sz="1400" dirty="0" err="1">
                <a:latin typeface="+mn-lt"/>
              </a:rPr>
              <a:t>epochs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without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regularization</a:t>
            </a:r>
            <a:endParaRPr lang="en-DE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6123320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TUM_Praesentation_16_9_PARTNER_p_v1</Template>
  <TotalTime>0</TotalTime>
  <Words>4135</Words>
  <Application>Microsoft Office PowerPoint</Application>
  <PresentationFormat>On-screen Show (16:9)</PresentationFormat>
  <Paragraphs>588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Courier New</vt:lpstr>
      <vt:lpstr>DejaVu Sans Mono</vt:lpstr>
      <vt:lpstr>Symbol</vt:lpstr>
      <vt:lpstr>Wingdings</vt:lpstr>
      <vt:lpstr>Titel 1</vt:lpstr>
      <vt:lpstr>Inhalt</vt:lpstr>
      <vt:lpstr>3 Neural Networks: Advanced Architectures</vt:lpstr>
      <vt:lpstr>Contents</vt:lpstr>
      <vt:lpstr>3.8 Approximating the Sine Function</vt:lpstr>
      <vt:lpstr>3.8 Approximating the Sine Function</vt:lpstr>
      <vt:lpstr>3.8 Approximating the Sine Function – PyTorch </vt:lpstr>
      <vt:lpstr>3.8 Approximating the Sine Function – PyTorch </vt:lpstr>
      <vt:lpstr>3.8 Approximating the Sine Function – PyTorch </vt:lpstr>
      <vt:lpstr>3.8 Approximating the Sine Function – Results </vt:lpstr>
      <vt:lpstr>3.8 Approximating the Sine Function – Results </vt:lpstr>
      <vt:lpstr>3.8 Approximating the Sine Function – Results </vt:lpstr>
      <vt:lpstr>3.8 Approximating the Sine Function – Sobolev </vt:lpstr>
      <vt:lpstr>Exercises</vt:lpstr>
      <vt:lpstr>3.9.1 Convolutional Neural Networks </vt:lpstr>
      <vt:lpstr>3.9.1 Convolutional Neural Networks </vt:lpstr>
      <vt:lpstr>3.9.1 Convolutional Neural Networks – Filters </vt:lpstr>
      <vt:lpstr>3.9.1 Convolutional Neural Networks – Pooling </vt:lpstr>
      <vt:lpstr>3.9.1 Convolutional Neural Networks – Example </vt:lpstr>
      <vt:lpstr>3.9.1 Convolutional Neural Networks – Example </vt:lpstr>
      <vt:lpstr>3.9.1 Convolutional Neural Networks – Depth </vt:lpstr>
      <vt:lpstr>3.9.1 Convolutional Neural Networks – Padding </vt:lpstr>
      <vt:lpstr>3.9.1 Convolutional Neural Networks – PyTorch </vt:lpstr>
      <vt:lpstr>Exercises</vt:lpstr>
      <vt:lpstr>3.9.1 Convolutional Neural Networks – Example </vt:lpstr>
      <vt:lpstr>3.9.1 Convolutional Neural Networks – Example </vt:lpstr>
      <vt:lpstr>3.9.1 Convolutional Neural Networks – Example </vt:lpstr>
      <vt:lpstr>3.9.1 Convolutional Neural Networks – Example </vt:lpstr>
      <vt:lpstr>3.9.1 Convolutional Neural Networks – Example </vt:lpstr>
      <vt:lpstr>3.9.1 Convolutional Neural Networks – TensorBoard</vt:lpstr>
      <vt:lpstr>3.9.1 Convolutional Neural Networks – TensorBoard</vt:lpstr>
      <vt:lpstr>3.9.1 Convolutional Neural Networks – TensorBoard</vt:lpstr>
      <vt:lpstr>Exercises</vt:lpstr>
      <vt:lpstr>Normalization</vt:lpstr>
      <vt:lpstr>Batch Normalization</vt:lpstr>
      <vt:lpstr>3.9.2 Graph Neural Networks</vt:lpstr>
      <vt:lpstr>3.9.2 Graph Neural Networks</vt:lpstr>
      <vt:lpstr>3.9.6 Recurrent Neural Networks</vt:lpstr>
      <vt:lpstr>3.9.6 Recurrent Neural Networks - PyTorch</vt:lpstr>
      <vt:lpstr>3.9.8 Physics-Inspired Architectures for Dynamics</vt:lpstr>
      <vt:lpstr>3.9.8 Physics-Inspired Architectures for Dynamics</vt:lpstr>
      <vt:lpstr>3.9.8.2 Hamiltonian Mechanics</vt:lpstr>
      <vt:lpstr>3.9.8.3 Hamiltonian Neural Networks </vt:lpstr>
      <vt:lpstr>3.9.8.3 Hamiltonian Neural Networks - Results</vt:lpstr>
      <vt:lpstr>3.9.8.4 Euler-Lagrange Equation</vt:lpstr>
      <vt:lpstr>3.9.8.5 Lagrangian Neural Networks</vt:lpstr>
      <vt:lpstr>3.9.8.5 Lagrangian Neural Networks - Results</vt:lpstr>
      <vt:lpstr>Exercises</vt:lpstr>
      <vt:lpstr>Contents</vt:lpstr>
      <vt:lpstr>3 Neural Networks: Advanced Architectures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Kollmannsberger</dc:creator>
  <cp:lastModifiedBy>Leon Herrmann</cp:lastModifiedBy>
  <cp:revision>519</cp:revision>
  <cp:lastPrinted>2015-07-30T14:04:45Z</cp:lastPrinted>
  <dcterms:created xsi:type="dcterms:W3CDTF">2021-07-15T11:14:40Z</dcterms:created>
  <dcterms:modified xsi:type="dcterms:W3CDTF">2025-04-28T08:34:36Z</dcterms:modified>
</cp:coreProperties>
</file>